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0" r:id="rId6"/>
    <p:sldId id="265" r:id="rId7"/>
    <p:sldId id="261" r:id="rId8"/>
    <p:sldId id="262" r:id="rId9"/>
    <p:sldId id="263" r:id="rId10"/>
    <p:sldId id="264" r:id="rId11"/>
    <p:sldId id="266" r:id="rId12"/>
    <p:sldId id="279" r:id="rId13"/>
    <p:sldId id="278" r:id="rId14"/>
    <p:sldId id="267" r:id="rId15"/>
    <p:sldId id="268" r:id="rId16"/>
    <p:sldId id="269" r:id="rId17"/>
    <p:sldId id="271" r:id="rId18"/>
    <p:sldId id="276" r:id="rId19"/>
    <p:sldId id="270" r:id="rId20"/>
    <p:sldId id="272" r:id="rId21"/>
    <p:sldId id="273" r:id="rId22"/>
    <p:sldId id="274" r:id="rId23"/>
    <p:sldId id="275"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FF943-D231-42F2-B257-03495983A9AC}" v="6" dt="2022-07-26T18:57:18.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Koinakis" userId="e0213e1c-5714-4d80-9d1d-9ea80da9f9a8" providerId="ADAL" clId="{33951164-92A2-4FF1-9987-06D7DB0655D9}"/>
    <pc:docChg chg="undo custSel addSld delSld modSld sldOrd addMainMaster delMainMaster">
      <pc:chgData name="Michael Koinakis" userId="e0213e1c-5714-4d80-9d1d-9ea80da9f9a8" providerId="ADAL" clId="{33951164-92A2-4FF1-9987-06D7DB0655D9}" dt="2022-07-24T21:35:12.852" v="4327" actId="26606"/>
      <pc:docMkLst>
        <pc:docMk/>
      </pc:docMkLst>
      <pc:sldChg chg="addSp delSp modSp new mod setBg modClrScheme chgLayout">
        <pc:chgData name="Michael Koinakis" userId="e0213e1c-5714-4d80-9d1d-9ea80da9f9a8" providerId="ADAL" clId="{33951164-92A2-4FF1-9987-06D7DB0655D9}" dt="2022-07-24T21:17:15.608" v="3719" actId="27636"/>
        <pc:sldMkLst>
          <pc:docMk/>
          <pc:sldMk cId="649273847" sldId="256"/>
        </pc:sldMkLst>
        <pc:spChg chg="mod">
          <ac:chgData name="Michael Koinakis" userId="e0213e1c-5714-4d80-9d1d-9ea80da9f9a8" providerId="ADAL" clId="{33951164-92A2-4FF1-9987-06D7DB0655D9}" dt="2022-07-24T18:18:14.130" v="90" actId="14100"/>
          <ac:spMkLst>
            <pc:docMk/>
            <pc:sldMk cId="649273847" sldId="256"/>
            <ac:spMk id="2" creationId="{F5951856-5DE9-BE28-F532-15F0F94A9D55}"/>
          </ac:spMkLst>
        </pc:spChg>
        <pc:spChg chg="mod">
          <ac:chgData name="Michael Koinakis" userId="e0213e1c-5714-4d80-9d1d-9ea80da9f9a8" providerId="ADAL" clId="{33951164-92A2-4FF1-9987-06D7DB0655D9}" dt="2022-07-24T21:17:15.608" v="3719" actId="27636"/>
          <ac:spMkLst>
            <pc:docMk/>
            <pc:sldMk cId="649273847" sldId="256"/>
            <ac:spMk id="3" creationId="{B4C2029E-AF31-060D-B07B-0394A0C7E54B}"/>
          </ac:spMkLst>
        </pc:spChg>
        <pc:spChg chg="add del">
          <ac:chgData name="Michael Koinakis" userId="e0213e1c-5714-4d80-9d1d-9ea80da9f9a8" providerId="ADAL" clId="{33951164-92A2-4FF1-9987-06D7DB0655D9}" dt="2022-07-24T18:17:57.790" v="88" actId="26606"/>
          <ac:spMkLst>
            <pc:docMk/>
            <pc:sldMk cId="649273847" sldId="256"/>
            <ac:spMk id="9" creationId="{37FDDF72-DE39-4F99-A3C1-DD9D7815D7DB}"/>
          </ac:spMkLst>
        </pc:spChg>
        <pc:spChg chg="add del">
          <ac:chgData name="Michael Koinakis" userId="e0213e1c-5714-4d80-9d1d-9ea80da9f9a8" providerId="ADAL" clId="{33951164-92A2-4FF1-9987-06D7DB0655D9}" dt="2022-07-24T18:17:57.790" v="88" actId="26606"/>
          <ac:spMkLst>
            <pc:docMk/>
            <pc:sldMk cId="649273847" sldId="256"/>
            <ac:spMk id="11" creationId="{5E4ECE80-3AD1-450C-B62A-98788F193948}"/>
          </ac:spMkLst>
        </pc:spChg>
        <pc:spChg chg="add del">
          <ac:chgData name="Michael Koinakis" userId="e0213e1c-5714-4d80-9d1d-9ea80da9f9a8" providerId="ADAL" clId="{33951164-92A2-4FF1-9987-06D7DB0655D9}" dt="2022-07-24T18:17:57.790" v="88" actId="26606"/>
          <ac:spMkLst>
            <pc:docMk/>
            <pc:sldMk cId="649273847" sldId="256"/>
            <ac:spMk id="13" creationId="{C4056FD6-9767-4B1A-ACC2-9883F6A5B86D}"/>
          </ac:spMkLst>
        </pc:spChg>
        <pc:spChg chg="add">
          <ac:chgData name="Michael Koinakis" userId="e0213e1c-5714-4d80-9d1d-9ea80da9f9a8" providerId="ADAL" clId="{33951164-92A2-4FF1-9987-06D7DB0655D9}" dt="2022-07-24T18:17:57.790" v="88" actId="26606"/>
          <ac:spMkLst>
            <pc:docMk/>
            <pc:sldMk cId="649273847" sldId="256"/>
            <ac:spMk id="18" creationId="{55B419A7-F817-4767-8CCB-FB0E189C4ACD}"/>
          </ac:spMkLst>
        </pc:spChg>
        <pc:spChg chg="add">
          <ac:chgData name="Michael Koinakis" userId="e0213e1c-5714-4d80-9d1d-9ea80da9f9a8" providerId="ADAL" clId="{33951164-92A2-4FF1-9987-06D7DB0655D9}" dt="2022-07-24T18:17:57.790" v="88" actId="26606"/>
          <ac:spMkLst>
            <pc:docMk/>
            <pc:sldMk cId="649273847" sldId="256"/>
            <ac:spMk id="20" creationId="{ADA271CD-3011-4A05-B4A3-80F1794684F2}"/>
          </ac:spMkLst>
        </pc:spChg>
        <pc:picChg chg="add mod">
          <ac:chgData name="Michael Koinakis" userId="e0213e1c-5714-4d80-9d1d-9ea80da9f9a8" providerId="ADAL" clId="{33951164-92A2-4FF1-9987-06D7DB0655D9}" dt="2022-07-24T18:17:57.790" v="88" actId="26606"/>
          <ac:picMkLst>
            <pc:docMk/>
            <pc:sldMk cId="649273847" sldId="256"/>
            <ac:picMk id="4" creationId="{A3AF1AAA-8837-FF50-30A4-EE2DCBDEECF8}"/>
          </ac:picMkLst>
        </pc:picChg>
      </pc:sldChg>
      <pc:sldChg chg="addSp modSp new mod setBg">
        <pc:chgData name="Michael Koinakis" userId="e0213e1c-5714-4d80-9d1d-9ea80da9f9a8" providerId="ADAL" clId="{33951164-92A2-4FF1-9987-06D7DB0655D9}" dt="2022-07-24T18:24:01.624" v="467" actId="21"/>
        <pc:sldMkLst>
          <pc:docMk/>
          <pc:sldMk cId="2958323923" sldId="257"/>
        </pc:sldMkLst>
        <pc:spChg chg="mod">
          <ac:chgData name="Michael Koinakis" userId="e0213e1c-5714-4d80-9d1d-9ea80da9f9a8" providerId="ADAL" clId="{33951164-92A2-4FF1-9987-06D7DB0655D9}" dt="2022-07-24T18:22:12.191" v="443" actId="26606"/>
          <ac:spMkLst>
            <pc:docMk/>
            <pc:sldMk cId="2958323923" sldId="257"/>
            <ac:spMk id="2" creationId="{F61987CD-FD86-6C84-06F1-700FD78FA113}"/>
          </ac:spMkLst>
        </pc:spChg>
        <pc:spChg chg="mod">
          <ac:chgData name="Michael Koinakis" userId="e0213e1c-5714-4d80-9d1d-9ea80da9f9a8" providerId="ADAL" clId="{33951164-92A2-4FF1-9987-06D7DB0655D9}" dt="2022-07-24T18:22:12.191" v="443" actId="26606"/>
          <ac:spMkLst>
            <pc:docMk/>
            <pc:sldMk cId="2958323923" sldId="257"/>
            <ac:spMk id="3" creationId="{B85291A7-80E8-AC65-B67B-B39574CE0B19}"/>
          </ac:spMkLst>
        </pc:spChg>
        <pc:spChg chg="add mod">
          <ac:chgData name="Michael Koinakis" userId="e0213e1c-5714-4d80-9d1d-9ea80da9f9a8" providerId="ADAL" clId="{33951164-92A2-4FF1-9987-06D7DB0655D9}" dt="2022-07-24T18:24:01.624" v="467" actId="21"/>
          <ac:spMkLst>
            <pc:docMk/>
            <pc:sldMk cId="2958323923" sldId="257"/>
            <ac:spMk id="4" creationId="{53A6E7BC-C681-4C67-6195-105B083749AB}"/>
          </ac:spMkLst>
        </pc:spChg>
        <pc:spChg chg="add">
          <ac:chgData name="Michael Koinakis" userId="e0213e1c-5714-4d80-9d1d-9ea80da9f9a8" providerId="ADAL" clId="{33951164-92A2-4FF1-9987-06D7DB0655D9}" dt="2022-07-24T18:22:12.191" v="443" actId="26606"/>
          <ac:spMkLst>
            <pc:docMk/>
            <pc:sldMk cId="2958323923" sldId="257"/>
            <ac:spMk id="8" creationId="{DD4C4B28-6B4B-4445-8535-F516D74E4AA9}"/>
          </ac:spMkLst>
        </pc:spChg>
        <pc:spChg chg="add">
          <ac:chgData name="Michael Koinakis" userId="e0213e1c-5714-4d80-9d1d-9ea80da9f9a8" providerId="ADAL" clId="{33951164-92A2-4FF1-9987-06D7DB0655D9}" dt="2022-07-24T18:22:12.191" v="443" actId="26606"/>
          <ac:spMkLst>
            <pc:docMk/>
            <pc:sldMk cId="2958323923" sldId="257"/>
            <ac:spMk id="12" creationId="{55B419A7-F817-4767-8CCB-FB0E189C4ACD}"/>
          </ac:spMkLst>
        </pc:spChg>
        <pc:spChg chg="add">
          <ac:chgData name="Michael Koinakis" userId="e0213e1c-5714-4d80-9d1d-9ea80da9f9a8" providerId="ADAL" clId="{33951164-92A2-4FF1-9987-06D7DB0655D9}" dt="2022-07-24T18:22:12.191" v="443" actId="26606"/>
          <ac:spMkLst>
            <pc:docMk/>
            <pc:sldMk cId="2958323923" sldId="257"/>
            <ac:spMk id="16" creationId="{B3BE00DD-5F52-49B1-A83B-F2E555AC5D05}"/>
          </ac:spMkLst>
        </pc:spChg>
        <pc:cxnChg chg="add">
          <ac:chgData name="Michael Koinakis" userId="e0213e1c-5714-4d80-9d1d-9ea80da9f9a8" providerId="ADAL" clId="{33951164-92A2-4FF1-9987-06D7DB0655D9}" dt="2022-07-24T18:22:12.191" v="443" actId="26606"/>
          <ac:cxnSpMkLst>
            <pc:docMk/>
            <pc:sldMk cId="2958323923" sldId="257"/>
            <ac:cxnSpMk id="10" creationId="{0CB1C732-7193-4253-8746-850D090A6B4E}"/>
          </ac:cxnSpMkLst>
        </pc:cxnChg>
        <pc:cxnChg chg="add">
          <ac:chgData name="Michael Koinakis" userId="e0213e1c-5714-4d80-9d1d-9ea80da9f9a8" providerId="ADAL" clId="{33951164-92A2-4FF1-9987-06D7DB0655D9}" dt="2022-07-24T18:22:12.191" v="443" actId="26606"/>
          <ac:cxnSpMkLst>
            <pc:docMk/>
            <pc:sldMk cId="2958323923" sldId="257"/>
            <ac:cxnSpMk id="14" creationId="{DE3FB7FD-3883-4AFF-8349-2E3BBDA714EA}"/>
          </ac:cxnSpMkLst>
        </pc:cxnChg>
      </pc:sldChg>
      <pc:sldChg chg="modSp add mod">
        <pc:chgData name="Michael Koinakis" userId="e0213e1c-5714-4d80-9d1d-9ea80da9f9a8" providerId="ADAL" clId="{33951164-92A2-4FF1-9987-06D7DB0655D9}" dt="2022-07-24T18:57:26.279" v="1949" actId="20577"/>
        <pc:sldMkLst>
          <pc:docMk/>
          <pc:sldMk cId="469291786" sldId="258"/>
        </pc:sldMkLst>
        <pc:spChg chg="mod">
          <ac:chgData name="Michael Koinakis" userId="e0213e1c-5714-4d80-9d1d-9ea80da9f9a8" providerId="ADAL" clId="{33951164-92A2-4FF1-9987-06D7DB0655D9}" dt="2022-07-24T18:27:27.531" v="833" actId="20577"/>
          <ac:spMkLst>
            <pc:docMk/>
            <pc:sldMk cId="469291786" sldId="258"/>
            <ac:spMk id="2" creationId="{F61987CD-FD86-6C84-06F1-700FD78FA113}"/>
          </ac:spMkLst>
        </pc:spChg>
        <pc:spChg chg="mod">
          <ac:chgData name="Michael Koinakis" userId="e0213e1c-5714-4d80-9d1d-9ea80da9f9a8" providerId="ADAL" clId="{33951164-92A2-4FF1-9987-06D7DB0655D9}" dt="2022-07-24T18:57:26.279" v="1949" actId="20577"/>
          <ac:spMkLst>
            <pc:docMk/>
            <pc:sldMk cId="469291786" sldId="258"/>
            <ac:spMk id="3" creationId="{B85291A7-80E8-AC65-B67B-B39574CE0B19}"/>
          </ac:spMkLst>
        </pc:spChg>
      </pc:sldChg>
      <pc:sldChg chg="new del">
        <pc:chgData name="Michael Koinakis" userId="e0213e1c-5714-4d80-9d1d-9ea80da9f9a8" providerId="ADAL" clId="{33951164-92A2-4FF1-9987-06D7DB0655D9}" dt="2022-07-24T18:22:47.312" v="445" actId="2696"/>
        <pc:sldMkLst>
          <pc:docMk/>
          <pc:sldMk cId="2002040156" sldId="258"/>
        </pc:sldMkLst>
      </pc:sldChg>
      <pc:sldChg chg="modSp add mod">
        <pc:chgData name="Michael Koinakis" userId="e0213e1c-5714-4d80-9d1d-9ea80da9f9a8" providerId="ADAL" clId="{33951164-92A2-4FF1-9987-06D7DB0655D9}" dt="2022-07-24T18:57:20.208" v="1948" actId="20577"/>
        <pc:sldMkLst>
          <pc:docMk/>
          <pc:sldMk cId="460237561" sldId="259"/>
        </pc:sldMkLst>
        <pc:spChg chg="mod">
          <ac:chgData name="Michael Koinakis" userId="e0213e1c-5714-4d80-9d1d-9ea80da9f9a8" providerId="ADAL" clId="{33951164-92A2-4FF1-9987-06D7DB0655D9}" dt="2022-07-24T18:29:04.034" v="1066" actId="20577"/>
          <ac:spMkLst>
            <pc:docMk/>
            <pc:sldMk cId="460237561" sldId="259"/>
            <ac:spMk id="2" creationId="{F61987CD-FD86-6C84-06F1-700FD78FA113}"/>
          </ac:spMkLst>
        </pc:spChg>
        <pc:spChg chg="mod">
          <ac:chgData name="Michael Koinakis" userId="e0213e1c-5714-4d80-9d1d-9ea80da9f9a8" providerId="ADAL" clId="{33951164-92A2-4FF1-9987-06D7DB0655D9}" dt="2022-07-24T18:57:20.208" v="1948" actId="20577"/>
          <ac:spMkLst>
            <pc:docMk/>
            <pc:sldMk cId="460237561" sldId="259"/>
            <ac:spMk id="3" creationId="{B85291A7-80E8-AC65-B67B-B39574CE0B19}"/>
          </ac:spMkLst>
        </pc:spChg>
      </pc:sldChg>
      <pc:sldChg chg="modSp add mod">
        <pc:chgData name="Michael Koinakis" userId="e0213e1c-5714-4d80-9d1d-9ea80da9f9a8" providerId="ADAL" clId="{33951164-92A2-4FF1-9987-06D7DB0655D9}" dt="2022-07-24T18:33:57.795" v="1329" actId="20577"/>
        <pc:sldMkLst>
          <pc:docMk/>
          <pc:sldMk cId="1715876114" sldId="260"/>
        </pc:sldMkLst>
        <pc:spChg chg="mod">
          <ac:chgData name="Michael Koinakis" userId="e0213e1c-5714-4d80-9d1d-9ea80da9f9a8" providerId="ADAL" clId="{33951164-92A2-4FF1-9987-06D7DB0655D9}" dt="2022-07-24T18:33:57.795" v="1329" actId="20577"/>
          <ac:spMkLst>
            <pc:docMk/>
            <pc:sldMk cId="1715876114" sldId="260"/>
            <ac:spMk id="2" creationId="{F61987CD-FD86-6C84-06F1-700FD78FA113}"/>
          </ac:spMkLst>
        </pc:spChg>
        <pc:spChg chg="mod">
          <ac:chgData name="Michael Koinakis" userId="e0213e1c-5714-4d80-9d1d-9ea80da9f9a8" providerId="ADAL" clId="{33951164-92A2-4FF1-9987-06D7DB0655D9}" dt="2022-07-24T18:32:17.450" v="1078" actId="20577"/>
          <ac:spMkLst>
            <pc:docMk/>
            <pc:sldMk cId="1715876114" sldId="260"/>
            <ac:spMk id="3" creationId="{B85291A7-80E8-AC65-B67B-B39574CE0B19}"/>
          </ac:spMkLst>
        </pc:spChg>
      </pc:sldChg>
      <pc:sldChg chg="addSp modSp add mod">
        <pc:chgData name="Michael Koinakis" userId="e0213e1c-5714-4d80-9d1d-9ea80da9f9a8" providerId="ADAL" clId="{33951164-92A2-4FF1-9987-06D7DB0655D9}" dt="2022-07-24T18:38:21.241" v="1465" actId="20577"/>
        <pc:sldMkLst>
          <pc:docMk/>
          <pc:sldMk cId="613787665" sldId="261"/>
        </pc:sldMkLst>
        <pc:spChg chg="mod">
          <ac:chgData name="Michael Koinakis" userId="e0213e1c-5714-4d80-9d1d-9ea80da9f9a8" providerId="ADAL" clId="{33951164-92A2-4FF1-9987-06D7DB0655D9}" dt="2022-07-24T18:38:21.241" v="1465" actId="20577"/>
          <ac:spMkLst>
            <pc:docMk/>
            <pc:sldMk cId="613787665" sldId="261"/>
            <ac:spMk id="2" creationId="{F61987CD-FD86-6C84-06F1-700FD78FA113}"/>
          </ac:spMkLst>
        </pc:spChg>
        <pc:spChg chg="mod">
          <ac:chgData name="Michael Koinakis" userId="e0213e1c-5714-4d80-9d1d-9ea80da9f9a8" providerId="ADAL" clId="{33951164-92A2-4FF1-9987-06D7DB0655D9}" dt="2022-07-24T18:34:50.234" v="1353" actId="20577"/>
          <ac:spMkLst>
            <pc:docMk/>
            <pc:sldMk cId="613787665" sldId="261"/>
            <ac:spMk id="3" creationId="{B85291A7-80E8-AC65-B67B-B39574CE0B19}"/>
          </ac:spMkLst>
        </pc:spChg>
        <pc:picChg chg="add mod">
          <ac:chgData name="Michael Koinakis" userId="e0213e1c-5714-4d80-9d1d-9ea80da9f9a8" providerId="ADAL" clId="{33951164-92A2-4FF1-9987-06D7DB0655D9}" dt="2022-07-24T18:36:29.953" v="1357" actId="1076"/>
          <ac:picMkLst>
            <pc:docMk/>
            <pc:sldMk cId="613787665" sldId="261"/>
            <ac:picMk id="5" creationId="{EAACC334-8578-80B4-214D-64FA285F1E79}"/>
          </ac:picMkLst>
        </pc:picChg>
      </pc:sldChg>
      <pc:sldChg chg="modSp add mod">
        <pc:chgData name="Michael Koinakis" userId="e0213e1c-5714-4d80-9d1d-9ea80da9f9a8" providerId="ADAL" clId="{33951164-92A2-4FF1-9987-06D7DB0655D9}" dt="2022-07-24T18:45:16.281" v="1697" actId="20577"/>
        <pc:sldMkLst>
          <pc:docMk/>
          <pc:sldMk cId="416649031" sldId="262"/>
        </pc:sldMkLst>
        <pc:spChg chg="mod">
          <ac:chgData name="Michael Koinakis" userId="e0213e1c-5714-4d80-9d1d-9ea80da9f9a8" providerId="ADAL" clId="{33951164-92A2-4FF1-9987-06D7DB0655D9}" dt="2022-07-24T18:45:16.281" v="1697" actId="20577"/>
          <ac:spMkLst>
            <pc:docMk/>
            <pc:sldMk cId="416649031" sldId="262"/>
            <ac:spMk id="2" creationId="{F61987CD-FD86-6C84-06F1-700FD78FA113}"/>
          </ac:spMkLst>
        </pc:spChg>
        <pc:spChg chg="mod">
          <ac:chgData name="Michael Koinakis" userId="e0213e1c-5714-4d80-9d1d-9ea80da9f9a8" providerId="ADAL" clId="{33951164-92A2-4FF1-9987-06D7DB0655D9}" dt="2022-07-24T18:39:36.706" v="1532" actId="20577"/>
          <ac:spMkLst>
            <pc:docMk/>
            <pc:sldMk cId="416649031" sldId="262"/>
            <ac:spMk id="3" creationId="{B85291A7-80E8-AC65-B67B-B39574CE0B19}"/>
          </ac:spMkLst>
        </pc:spChg>
        <pc:picChg chg="mod">
          <ac:chgData name="Michael Koinakis" userId="e0213e1c-5714-4d80-9d1d-9ea80da9f9a8" providerId="ADAL" clId="{33951164-92A2-4FF1-9987-06D7DB0655D9}" dt="2022-07-24T18:39:15.770" v="1467" actId="14826"/>
          <ac:picMkLst>
            <pc:docMk/>
            <pc:sldMk cId="416649031" sldId="262"/>
            <ac:picMk id="5" creationId="{EAACC334-8578-80B4-214D-64FA285F1E79}"/>
          </ac:picMkLst>
        </pc:picChg>
      </pc:sldChg>
      <pc:sldChg chg="modSp add mod">
        <pc:chgData name="Michael Koinakis" userId="e0213e1c-5714-4d80-9d1d-9ea80da9f9a8" providerId="ADAL" clId="{33951164-92A2-4FF1-9987-06D7DB0655D9}" dt="2022-07-24T18:50:56.296" v="1796" actId="20577"/>
        <pc:sldMkLst>
          <pc:docMk/>
          <pc:sldMk cId="1092073205" sldId="263"/>
        </pc:sldMkLst>
        <pc:spChg chg="mod">
          <ac:chgData name="Michael Koinakis" userId="e0213e1c-5714-4d80-9d1d-9ea80da9f9a8" providerId="ADAL" clId="{33951164-92A2-4FF1-9987-06D7DB0655D9}" dt="2022-07-24T18:50:56.296" v="1796" actId="20577"/>
          <ac:spMkLst>
            <pc:docMk/>
            <pc:sldMk cId="1092073205" sldId="263"/>
            <ac:spMk id="2" creationId="{F61987CD-FD86-6C84-06F1-700FD78FA113}"/>
          </ac:spMkLst>
        </pc:spChg>
        <pc:spChg chg="mod">
          <ac:chgData name="Michael Koinakis" userId="e0213e1c-5714-4d80-9d1d-9ea80da9f9a8" providerId="ADAL" clId="{33951164-92A2-4FF1-9987-06D7DB0655D9}" dt="2022-07-24T18:48:49.609" v="1731" actId="20577"/>
          <ac:spMkLst>
            <pc:docMk/>
            <pc:sldMk cId="1092073205" sldId="263"/>
            <ac:spMk id="3" creationId="{B85291A7-80E8-AC65-B67B-B39574CE0B19}"/>
          </ac:spMkLst>
        </pc:spChg>
        <pc:picChg chg="mod">
          <ac:chgData name="Michael Koinakis" userId="e0213e1c-5714-4d80-9d1d-9ea80da9f9a8" providerId="ADAL" clId="{33951164-92A2-4FF1-9987-06D7DB0655D9}" dt="2022-07-24T18:49:01.612" v="1732" actId="14826"/>
          <ac:picMkLst>
            <pc:docMk/>
            <pc:sldMk cId="1092073205" sldId="263"/>
            <ac:picMk id="5" creationId="{EAACC334-8578-80B4-214D-64FA285F1E79}"/>
          </ac:picMkLst>
        </pc:picChg>
      </pc:sldChg>
      <pc:sldChg chg="modSp add mod">
        <pc:chgData name="Michael Koinakis" userId="e0213e1c-5714-4d80-9d1d-9ea80da9f9a8" providerId="ADAL" clId="{33951164-92A2-4FF1-9987-06D7DB0655D9}" dt="2022-07-24T18:54:22.552" v="1910" actId="20577"/>
        <pc:sldMkLst>
          <pc:docMk/>
          <pc:sldMk cId="2159039451" sldId="264"/>
        </pc:sldMkLst>
        <pc:spChg chg="mod">
          <ac:chgData name="Michael Koinakis" userId="e0213e1c-5714-4d80-9d1d-9ea80da9f9a8" providerId="ADAL" clId="{33951164-92A2-4FF1-9987-06D7DB0655D9}" dt="2022-07-24T18:54:22.552" v="1910" actId="20577"/>
          <ac:spMkLst>
            <pc:docMk/>
            <pc:sldMk cId="2159039451" sldId="264"/>
            <ac:spMk id="2" creationId="{F61987CD-FD86-6C84-06F1-700FD78FA113}"/>
          </ac:spMkLst>
        </pc:spChg>
        <pc:picChg chg="mod">
          <ac:chgData name="Michael Koinakis" userId="e0213e1c-5714-4d80-9d1d-9ea80da9f9a8" providerId="ADAL" clId="{33951164-92A2-4FF1-9987-06D7DB0655D9}" dt="2022-07-24T18:52:19.716" v="1798" actId="14826"/>
          <ac:picMkLst>
            <pc:docMk/>
            <pc:sldMk cId="2159039451" sldId="264"/>
            <ac:picMk id="5" creationId="{EAACC334-8578-80B4-214D-64FA285F1E79}"/>
          </ac:picMkLst>
        </pc:picChg>
      </pc:sldChg>
      <pc:sldChg chg="new del">
        <pc:chgData name="Michael Koinakis" userId="e0213e1c-5714-4d80-9d1d-9ea80da9f9a8" providerId="ADAL" clId="{33951164-92A2-4FF1-9987-06D7DB0655D9}" dt="2022-07-24T18:55:52.936" v="1912" actId="2696"/>
        <pc:sldMkLst>
          <pc:docMk/>
          <pc:sldMk cId="679555877" sldId="265"/>
        </pc:sldMkLst>
      </pc:sldChg>
      <pc:sldChg chg="modSp add mod">
        <pc:chgData name="Michael Koinakis" userId="e0213e1c-5714-4d80-9d1d-9ea80da9f9a8" providerId="ADAL" clId="{33951164-92A2-4FF1-9987-06D7DB0655D9}" dt="2022-07-24T18:56:06.539" v="1924" actId="6549"/>
        <pc:sldMkLst>
          <pc:docMk/>
          <pc:sldMk cId="3364810920" sldId="265"/>
        </pc:sldMkLst>
        <pc:spChg chg="mod">
          <ac:chgData name="Michael Koinakis" userId="e0213e1c-5714-4d80-9d1d-9ea80da9f9a8" providerId="ADAL" clId="{33951164-92A2-4FF1-9987-06D7DB0655D9}" dt="2022-07-24T18:56:06.539" v="1924" actId="6549"/>
          <ac:spMkLst>
            <pc:docMk/>
            <pc:sldMk cId="3364810920" sldId="265"/>
            <ac:spMk id="2" creationId="{F61987CD-FD86-6C84-06F1-700FD78FA113}"/>
          </ac:spMkLst>
        </pc:spChg>
        <pc:spChg chg="mod">
          <ac:chgData name="Michael Koinakis" userId="e0213e1c-5714-4d80-9d1d-9ea80da9f9a8" providerId="ADAL" clId="{33951164-92A2-4FF1-9987-06D7DB0655D9}" dt="2022-07-24T18:56:00.400" v="1923" actId="20577"/>
          <ac:spMkLst>
            <pc:docMk/>
            <pc:sldMk cId="3364810920" sldId="265"/>
            <ac:spMk id="3" creationId="{B85291A7-80E8-AC65-B67B-B39574CE0B19}"/>
          </ac:spMkLst>
        </pc:spChg>
      </pc:sldChg>
      <pc:sldChg chg="modSp add mod ord">
        <pc:chgData name="Michael Koinakis" userId="e0213e1c-5714-4d80-9d1d-9ea80da9f9a8" providerId="ADAL" clId="{33951164-92A2-4FF1-9987-06D7DB0655D9}" dt="2022-07-24T18:58:25.768" v="1964" actId="20577"/>
        <pc:sldMkLst>
          <pc:docMk/>
          <pc:sldMk cId="2841746527" sldId="266"/>
        </pc:sldMkLst>
        <pc:spChg chg="mod">
          <ac:chgData name="Michael Koinakis" userId="e0213e1c-5714-4d80-9d1d-9ea80da9f9a8" providerId="ADAL" clId="{33951164-92A2-4FF1-9987-06D7DB0655D9}" dt="2022-07-24T18:58:25.768" v="1964" actId="20577"/>
          <ac:spMkLst>
            <pc:docMk/>
            <pc:sldMk cId="2841746527" sldId="266"/>
            <ac:spMk id="3" creationId="{B85291A7-80E8-AC65-B67B-B39574CE0B19}"/>
          </ac:spMkLst>
        </pc:spChg>
      </pc:sldChg>
      <pc:sldChg chg="modSp add del mod">
        <pc:chgData name="Michael Koinakis" userId="e0213e1c-5714-4d80-9d1d-9ea80da9f9a8" providerId="ADAL" clId="{33951164-92A2-4FF1-9987-06D7DB0655D9}" dt="2022-07-24T20:23:33.241" v="2084" actId="20577"/>
        <pc:sldMkLst>
          <pc:docMk/>
          <pc:sldMk cId="1204551430" sldId="267"/>
        </pc:sldMkLst>
        <pc:spChg chg="mod">
          <ac:chgData name="Michael Koinakis" userId="e0213e1c-5714-4d80-9d1d-9ea80da9f9a8" providerId="ADAL" clId="{33951164-92A2-4FF1-9987-06D7DB0655D9}" dt="2022-07-24T20:23:33.241" v="2084" actId="20577"/>
          <ac:spMkLst>
            <pc:docMk/>
            <pc:sldMk cId="1204551430" sldId="267"/>
            <ac:spMk id="2" creationId="{F61987CD-FD86-6C84-06F1-700FD78FA113}"/>
          </ac:spMkLst>
        </pc:spChg>
        <pc:spChg chg="mod">
          <ac:chgData name="Michael Koinakis" userId="e0213e1c-5714-4d80-9d1d-9ea80da9f9a8" providerId="ADAL" clId="{33951164-92A2-4FF1-9987-06D7DB0655D9}" dt="2022-07-24T20:22:52.169" v="1985" actId="20577"/>
          <ac:spMkLst>
            <pc:docMk/>
            <pc:sldMk cId="1204551430" sldId="267"/>
            <ac:spMk id="3" creationId="{B85291A7-80E8-AC65-B67B-B39574CE0B19}"/>
          </ac:spMkLst>
        </pc:spChg>
      </pc:sldChg>
      <pc:sldChg chg="modSp add mod">
        <pc:chgData name="Michael Koinakis" userId="e0213e1c-5714-4d80-9d1d-9ea80da9f9a8" providerId="ADAL" clId="{33951164-92A2-4FF1-9987-06D7DB0655D9}" dt="2022-07-24T20:27:17.992" v="2386" actId="20577"/>
        <pc:sldMkLst>
          <pc:docMk/>
          <pc:sldMk cId="1416389648" sldId="268"/>
        </pc:sldMkLst>
        <pc:spChg chg="mod">
          <ac:chgData name="Michael Koinakis" userId="e0213e1c-5714-4d80-9d1d-9ea80da9f9a8" providerId="ADAL" clId="{33951164-92A2-4FF1-9987-06D7DB0655D9}" dt="2022-07-24T20:27:17.992" v="2386" actId="20577"/>
          <ac:spMkLst>
            <pc:docMk/>
            <pc:sldMk cId="1416389648" sldId="268"/>
            <ac:spMk id="2" creationId="{F61987CD-FD86-6C84-06F1-700FD78FA113}"/>
          </ac:spMkLst>
        </pc:spChg>
        <pc:spChg chg="mod">
          <ac:chgData name="Michael Koinakis" userId="e0213e1c-5714-4d80-9d1d-9ea80da9f9a8" providerId="ADAL" clId="{33951164-92A2-4FF1-9987-06D7DB0655D9}" dt="2022-07-24T20:25:26.689" v="2128" actId="20577"/>
          <ac:spMkLst>
            <pc:docMk/>
            <pc:sldMk cId="1416389648" sldId="268"/>
            <ac:spMk id="3" creationId="{B85291A7-80E8-AC65-B67B-B39574CE0B19}"/>
          </ac:spMkLst>
        </pc:spChg>
      </pc:sldChg>
      <pc:sldChg chg="modSp add mod ord">
        <pc:chgData name="Michael Koinakis" userId="e0213e1c-5714-4d80-9d1d-9ea80da9f9a8" providerId="ADAL" clId="{33951164-92A2-4FF1-9987-06D7DB0655D9}" dt="2022-07-24T20:30:08.409" v="2641" actId="20577"/>
        <pc:sldMkLst>
          <pc:docMk/>
          <pc:sldMk cId="259271138" sldId="269"/>
        </pc:sldMkLst>
        <pc:spChg chg="mod">
          <ac:chgData name="Michael Koinakis" userId="e0213e1c-5714-4d80-9d1d-9ea80da9f9a8" providerId="ADAL" clId="{33951164-92A2-4FF1-9987-06D7DB0655D9}" dt="2022-07-24T20:30:08.409" v="2641" actId="20577"/>
          <ac:spMkLst>
            <pc:docMk/>
            <pc:sldMk cId="259271138" sldId="269"/>
            <ac:spMk id="2" creationId="{F61987CD-FD86-6C84-06F1-700FD78FA113}"/>
          </ac:spMkLst>
        </pc:spChg>
        <pc:spChg chg="mod">
          <ac:chgData name="Michael Koinakis" userId="e0213e1c-5714-4d80-9d1d-9ea80da9f9a8" providerId="ADAL" clId="{33951164-92A2-4FF1-9987-06D7DB0655D9}" dt="2022-07-24T20:28:53.632" v="2436" actId="20577"/>
          <ac:spMkLst>
            <pc:docMk/>
            <pc:sldMk cId="259271138" sldId="269"/>
            <ac:spMk id="3" creationId="{B85291A7-80E8-AC65-B67B-B39574CE0B19}"/>
          </ac:spMkLst>
        </pc:spChg>
      </pc:sldChg>
      <pc:sldChg chg="addSp delSp modSp add mod ord">
        <pc:chgData name="Michael Koinakis" userId="e0213e1c-5714-4d80-9d1d-9ea80da9f9a8" providerId="ADAL" clId="{33951164-92A2-4FF1-9987-06D7DB0655D9}" dt="2022-07-24T20:50:58.710" v="2988" actId="1076"/>
        <pc:sldMkLst>
          <pc:docMk/>
          <pc:sldMk cId="2530778332" sldId="270"/>
        </pc:sldMkLst>
        <pc:spChg chg="mod">
          <ac:chgData name="Michael Koinakis" userId="e0213e1c-5714-4d80-9d1d-9ea80da9f9a8" providerId="ADAL" clId="{33951164-92A2-4FF1-9987-06D7DB0655D9}" dt="2022-07-24T20:38:24.559" v="2731" actId="14100"/>
          <ac:spMkLst>
            <pc:docMk/>
            <pc:sldMk cId="2530778332" sldId="270"/>
            <ac:spMk id="2" creationId="{F61987CD-FD86-6C84-06F1-700FD78FA113}"/>
          </ac:spMkLst>
        </pc:spChg>
        <pc:spChg chg="mod">
          <ac:chgData name="Michael Koinakis" userId="e0213e1c-5714-4d80-9d1d-9ea80da9f9a8" providerId="ADAL" clId="{33951164-92A2-4FF1-9987-06D7DB0655D9}" dt="2022-07-24T20:37:44.232" v="2667" actId="20577"/>
          <ac:spMkLst>
            <pc:docMk/>
            <pc:sldMk cId="2530778332" sldId="270"/>
            <ac:spMk id="3" creationId="{B85291A7-80E8-AC65-B67B-B39574CE0B19}"/>
          </ac:spMkLst>
        </pc:spChg>
        <pc:spChg chg="add mod">
          <ac:chgData name="Michael Koinakis" userId="e0213e1c-5714-4d80-9d1d-9ea80da9f9a8" providerId="ADAL" clId="{33951164-92A2-4FF1-9987-06D7DB0655D9}" dt="2022-07-24T20:48:17.288" v="2951" actId="1076"/>
          <ac:spMkLst>
            <pc:docMk/>
            <pc:sldMk cId="2530778332" sldId="270"/>
            <ac:spMk id="4" creationId="{41436EC3-8518-639C-8A35-02F9ED7069B4}"/>
          </ac:spMkLst>
        </pc:spChg>
        <pc:spChg chg="add del mod">
          <ac:chgData name="Michael Koinakis" userId="e0213e1c-5714-4d80-9d1d-9ea80da9f9a8" providerId="ADAL" clId="{33951164-92A2-4FF1-9987-06D7DB0655D9}" dt="2022-07-24T20:38:41.850" v="2736"/>
          <ac:spMkLst>
            <pc:docMk/>
            <pc:sldMk cId="2530778332" sldId="270"/>
            <ac:spMk id="11" creationId="{45F19A8C-F33B-22AF-5491-267AB57786C6}"/>
          </ac:spMkLst>
        </pc:spChg>
        <pc:spChg chg="add mod">
          <ac:chgData name="Michael Koinakis" userId="e0213e1c-5714-4d80-9d1d-9ea80da9f9a8" providerId="ADAL" clId="{33951164-92A2-4FF1-9987-06D7DB0655D9}" dt="2022-07-24T20:48:17.288" v="2951" actId="1076"/>
          <ac:spMkLst>
            <pc:docMk/>
            <pc:sldMk cId="2530778332" sldId="270"/>
            <ac:spMk id="13" creationId="{6840A4BC-B8AA-93B1-E7CA-09A73D9737FD}"/>
          </ac:spMkLst>
        </pc:spChg>
        <pc:spChg chg="add mod">
          <ac:chgData name="Michael Koinakis" userId="e0213e1c-5714-4d80-9d1d-9ea80da9f9a8" providerId="ADAL" clId="{33951164-92A2-4FF1-9987-06D7DB0655D9}" dt="2022-07-24T20:48:17.288" v="2951" actId="1076"/>
          <ac:spMkLst>
            <pc:docMk/>
            <pc:sldMk cId="2530778332" sldId="270"/>
            <ac:spMk id="15" creationId="{D2BFA691-94B2-3965-0F1D-B34B0CFB68A5}"/>
          </ac:spMkLst>
        </pc:spChg>
        <pc:spChg chg="add mod">
          <ac:chgData name="Michael Koinakis" userId="e0213e1c-5714-4d80-9d1d-9ea80da9f9a8" providerId="ADAL" clId="{33951164-92A2-4FF1-9987-06D7DB0655D9}" dt="2022-07-24T20:48:42.783" v="2956" actId="1076"/>
          <ac:spMkLst>
            <pc:docMk/>
            <pc:sldMk cId="2530778332" sldId="270"/>
            <ac:spMk id="17" creationId="{6D5C37AE-FD56-475B-1641-8BA2DCB43293}"/>
          </ac:spMkLst>
        </pc:spChg>
        <pc:spChg chg="add mod">
          <ac:chgData name="Michael Koinakis" userId="e0213e1c-5714-4d80-9d1d-9ea80da9f9a8" providerId="ADAL" clId="{33951164-92A2-4FF1-9987-06D7DB0655D9}" dt="2022-07-24T20:48:42.783" v="2956" actId="1076"/>
          <ac:spMkLst>
            <pc:docMk/>
            <pc:sldMk cId="2530778332" sldId="270"/>
            <ac:spMk id="18" creationId="{19F7559A-B27F-2695-06F6-826A586C1B5C}"/>
          </ac:spMkLst>
        </pc:spChg>
        <pc:spChg chg="add mod">
          <ac:chgData name="Michael Koinakis" userId="e0213e1c-5714-4d80-9d1d-9ea80da9f9a8" providerId="ADAL" clId="{33951164-92A2-4FF1-9987-06D7DB0655D9}" dt="2022-07-24T20:48:42.783" v="2956" actId="1076"/>
          <ac:spMkLst>
            <pc:docMk/>
            <pc:sldMk cId="2530778332" sldId="270"/>
            <ac:spMk id="19" creationId="{D243D6D3-1DC3-FC17-18E3-07FBEA69E25F}"/>
          </ac:spMkLst>
        </pc:spChg>
        <pc:spChg chg="add mod">
          <ac:chgData name="Michael Koinakis" userId="e0213e1c-5714-4d80-9d1d-9ea80da9f9a8" providerId="ADAL" clId="{33951164-92A2-4FF1-9987-06D7DB0655D9}" dt="2022-07-24T20:48:50.319" v="2957" actId="1076"/>
          <ac:spMkLst>
            <pc:docMk/>
            <pc:sldMk cId="2530778332" sldId="270"/>
            <ac:spMk id="20" creationId="{E05E06FD-94BD-91A4-DEFB-D1BD77ADEFDF}"/>
          </ac:spMkLst>
        </pc:spChg>
        <pc:spChg chg="add mod">
          <ac:chgData name="Michael Koinakis" userId="e0213e1c-5714-4d80-9d1d-9ea80da9f9a8" providerId="ADAL" clId="{33951164-92A2-4FF1-9987-06D7DB0655D9}" dt="2022-07-24T20:48:50.319" v="2957" actId="1076"/>
          <ac:spMkLst>
            <pc:docMk/>
            <pc:sldMk cId="2530778332" sldId="270"/>
            <ac:spMk id="21" creationId="{EF3222AB-883F-5F0F-1861-C305BE757DC0}"/>
          </ac:spMkLst>
        </pc:spChg>
        <pc:spChg chg="add mod">
          <ac:chgData name="Michael Koinakis" userId="e0213e1c-5714-4d80-9d1d-9ea80da9f9a8" providerId="ADAL" clId="{33951164-92A2-4FF1-9987-06D7DB0655D9}" dt="2022-07-24T20:48:50.319" v="2957" actId="1076"/>
          <ac:spMkLst>
            <pc:docMk/>
            <pc:sldMk cId="2530778332" sldId="270"/>
            <ac:spMk id="22" creationId="{57344F48-9AE7-DE9C-B30F-453852B4D0C0}"/>
          </ac:spMkLst>
        </pc:spChg>
        <pc:spChg chg="add mod">
          <ac:chgData name="Michael Koinakis" userId="e0213e1c-5714-4d80-9d1d-9ea80da9f9a8" providerId="ADAL" clId="{33951164-92A2-4FF1-9987-06D7DB0655D9}" dt="2022-07-24T20:50:58.710" v="2988" actId="1076"/>
          <ac:spMkLst>
            <pc:docMk/>
            <pc:sldMk cId="2530778332" sldId="270"/>
            <ac:spMk id="23" creationId="{456DB137-7375-BBE3-9C06-032C84C3E24D}"/>
          </ac:spMkLst>
        </pc:spChg>
        <pc:spChg chg="add mod">
          <ac:chgData name="Michael Koinakis" userId="e0213e1c-5714-4d80-9d1d-9ea80da9f9a8" providerId="ADAL" clId="{33951164-92A2-4FF1-9987-06D7DB0655D9}" dt="2022-07-24T20:50:07.502" v="2983" actId="1076"/>
          <ac:spMkLst>
            <pc:docMk/>
            <pc:sldMk cId="2530778332" sldId="270"/>
            <ac:spMk id="24" creationId="{1D408F41-58B2-C235-2E96-77A620F93425}"/>
          </ac:spMkLst>
        </pc:spChg>
        <pc:spChg chg="add mod">
          <ac:chgData name="Michael Koinakis" userId="e0213e1c-5714-4d80-9d1d-9ea80da9f9a8" providerId="ADAL" clId="{33951164-92A2-4FF1-9987-06D7DB0655D9}" dt="2022-07-24T20:50:58.710" v="2988" actId="1076"/>
          <ac:spMkLst>
            <pc:docMk/>
            <pc:sldMk cId="2530778332" sldId="270"/>
            <ac:spMk id="70" creationId="{A29C5D8A-14E6-2F66-BED0-4165F73AC8F5}"/>
          </ac:spMkLst>
        </pc:spChg>
        <pc:cxnChg chg="add mod">
          <ac:chgData name="Michael Koinakis" userId="e0213e1c-5714-4d80-9d1d-9ea80da9f9a8" providerId="ADAL" clId="{33951164-92A2-4FF1-9987-06D7DB0655D9}" dt="2022-07-24T20:50:10.094" v="2984" actId="14100"/>
          <ac:cxnSpMkLst>
            <pc:docMk/>
            <pc:sldMk cId="2530778332" sldId="270"/>
            <ac:cxnSpMk id="6" creationId="{00BE7F9A-C0D0-F615-4D16-701BD5495FA6}"/>
          </ac:cxnSpMkLst>
        </pc:cxnChg>
        <pc:cxnChg chg="add mod">
          <ac:chgData name="Michael Koinakis" userId="e0213e1c-5714-4d80-9d1d-9ea80da9f9a8" providerId="ADAL" clId="{33951164-92A2-4FF1-9987-06D7DB0655D9}" dt="2022-07-24T20:48:42.783" v="2956" actId="1076"/>
          <ac:cxnSpMkLst>
            <pc:docMk/>
            <pc:sldMk cId="2530778332" sldId="270"/>
            <ac:cxnSpMk id="25" creationId="{CF85D4EE-D782-3AE2-631A-E94C9F7214E4}"/>
          </ac:cxnSpMkLst>
        </pc:cxnChg>
        <pc:cxnChg chg="add del mod">
          <ac:chgData name="Michael Koinakis" userId="e0213e1c-5714-4d80-9d1d-9ea80da9f9a8" providerId="ADAL" clId="{33951164-92A2-4FF1-9987-06D7DB0655D9}" dt="2022-07-24T20:48:57.576" v="2959" actId="21"/>
          <ac:cxnSpMkLst>
            <pc:docMk/>
            <pc:sldMk cId="2530778332" sldId="270"/>
            <ac:cxnSpMk id="27" creationId="{044CC101-6C41-7DF2-69D5-5B95C2842680}"/>
          </ac:cxnSpMkLst>
        </pc:cxnChg>
        <pc:cxnChg chg="add mod">
          <ac:chgData name="Michael Koinakis" userId="e0213e1c-5714-4d80-9d1d-9ea80da9f9a8" providerId="ADAL" clId="{33951164-92A2-4FF1-9987-06D7DB0655D9}" dt="2022-07-24T20:48:17.288" v="2951" actId="1076"/>
          <ac:cxnSpMkLst>
            <pc:docMk/>
            <pc:sldMk cId="2530778332" sldId="270"/>
            <ac:cxnSpMk id="31" creationId="{B3F8955C-7AF1-9025-555C-4EA745ABB62B}"/>
          </ac:cxnSpMkLst>
        </pc:cxnChg>
        <pc:cxnChg chg="add mod">
          <ac:chgData name="Michael Koinakis" userId="e0213e1c-5714-4d80-9d1d-9ea80da9f9a8" providerId="ADAL" clId="{33951164-92A2-4FF1-9987-06D7DB0655D9}" dt="2022-07-24T20:48:17.288" v="2951" actId="1076"/>
          <ac:cxnSpMkLst>
            <pc:docMk/>
            <pc:sldMk cId="2530778332" sldId="270"/>
            <ac:cxnSpMk id="32" creationId="{1626840F-308C-5CA0-213F-6F5B197D95EC}"/>
          </ac:cxnSpMkLst>
        </pc:cxnChg>
        <pc:cxnChg chg="add mod">
          <ac:chgData name="Michael Koinakis" userId="e0213e1c-5714-4d80-9d1d-9ea80da9f9a8" providerId="ADAL" clId="{33951164-92A2-4FF1-9987-06D7DB0655D9}" dt="2022-07-24T20:48:42.783" v="2956" actId="1076"/>
          <ac:cxnSpMkLst>
            <pc:docMk/>
            <pc:sldMk cId="2530778332" sldId="270"/>
            <ac:cxnSpMk id="36" creationId="{C6CAAE96-5FC6-AC81-1DEA-86145FD44D37}"/>
          </ac:cxnSpMkLst>
        </pc:cxnChg>
        <pc:cxnChg chg="add mod">
          <ac:chgData name="Michael Koinakis" userId="e0213e1c-5714-4d80-9d1d-9ea80da9f9a8" providerId="ADAL" clId="{33951164-92A2-4FF1-9987-06D7DB0655D9}" dt="2022-07-24T20:48:42.783" v="2956" actId="1076"/>
          <ac:cxnSpMkLst>
            <pc:docMk/>
            <pc:sldMk cId="2530778332" sldId="270"/>
            <ac:cxnSpMk id="38" creationId="{0ED6B961-F257-FA4C-7106-8E3642D93F15}"/>
          </ac:cxnSpMkLst>
        </pc:cxnChg>
        <pc:cxnChg chg="add mod">
          <ac:chgData name="Michael Koinakis" userId="e0213e1c-5714-4d80-9d1d-9ea80da9f9a8" providerId="ADAL" clId="{33951164-92A2-4FF1-9987-06D7DB0655D9}" dt="2022-07-24T20:48:50.319" v="2957" actId="1076"/>
          <ac:cxnSpMkLst>
            <pc:docMk/>
            <pc:sldMk cId="2530778332" sldId="270"/>
            <ac:cxnSpMk id="40" creationId="{107AF576-781A-A954-EC92-318A357111DF}"/>
          </ac:cxnSpMkLst>
        </pc:cxnChg>
        <pc:cxnChg chg="add mod">
          <ac:chgData name="Michael Koinakis" userId="e0213e1c-5714-4d80-9d1d-9ea80da9f9a8" providerId="ADAL" clId="{33951164-92A2-4FF1-9987-06D7DB0655D9}" dt="2022-07-24T20:48:50.319" v="2957" actId="1076"/>
          <ac:cxnSpMkLst>
            <pc:docMk/>
            <pc:sldMk cId="2530778332" sldId="270"/>
            <ac:cxnSpMk id="42" creationId="{7093669A-F7B5-12AE-E220-DAC7B4B0ADCC}"/>
          </ac:cxnSpMkLst>
        </pc:cxnChg>
        <pc:cxnChg chg="add del mod">
          <ac:chgData name="Michael Koinakis" userId="e0213e1c-5714-4d80-9d1d-9ea80da9f9a8" providerId="ADAL" clId="{33951164-92A2-4FF1-9987-06D7DB0655D9}" dt="2022-07-24T20:47:01.663" v="2941" actId="478"/>
          <ac:cxnSpMkLst>
            <pc:docMk/>
            <pc:sldMk cId="2530778332" sldId="270"/>
            <ac:cxnSpMk id="44" creationId="{5D12F9BE-CFA5-9E50-51BD-92DD25BBF373}"/>
          </ac:cxnSpMkLst>
        </pc:cxnChg>
        <pc:cxnChg chg="add mod">
          <ac:chgData name="Michael Koinakis" userId="e0213e1c-5714-4d80-9d1d-9ea80da9f9a8" providerId="ADAL" clId="{33951164-92A2-4FF1-9987-06D7DB0655D9}" dt="2022-07-24T20:50:58.710" v="2988" actId="1076"/>
          <ac:cxnSpMkLst>
            <pc:docMk/>
            <pc:sldMk cId="2530778332" sldId="270"/>
            <ac:cxnSpMk id="78" creationId="{E8159DBA-69FD-6ACA-3F0B-7BB6617AED35}"/>
          </ac:cxnSpMkLst>
        </pc:cxnChg>
      </pc:sldChg>
      <pc:sldChg chg="modSp add mod ord">
        <pc:chgData name="Michael Koinakis" userId="e0213e1c-5714-4d80-9d1d-9ea80da9f9a8" providerId="ADAL" clId="{33951164-92A2-4FF1-9987-06D7DB0655D9}" dt="2022-07-24T20:51:13.727" v="3010" actId="20577"/>
        <pc:sldMkLst>
          <pc:docMk/>
          <pc:sldMk cId="2806349955" sldId="271"/>
        </pc:sldMkLst>
        <pc:spChg chg="mod">
          <ac:chgData name="Michael Koinakis" userId="e0213e1c-5714-4d80-9d1d-9ea80da9f9a8" providerId="ADAL" clId="{33951164-92A2-4FF1-9987-06D7DB0655D9}" dt="2022-07-24T20:51:13.727" v="3010" actId="20577"/>
          <ac:spMkLst>
            <pc:docMk/>
            <pc:sldMk cId="2806349955" sldId="271"/>
            <ac:spMk id="3" creationId="{B85291A7-80E8-AC65-B67B-B39574CE0B19}"/>
          </ac:spMkLst>
        </pc:spChg>
      </pc:sldChg>
      <pc:sldChg chg="modSp add mod ord">
        <pc:chgData name="Michael Koinakis" userId="e0213e1c-5714-4d80-9d1d-9ea80da9f9a8" providerId="ADAL" clId="{33951164-92A2-4FF1-9987-06D7DB0655D9}" dt="2022-07-24T21:11:30.724" v="3580" actId="20577"/>
        <pc:sldMkLst>
          <pc:docMk/>
          <pc:sldMk cId="999547747" sldId="272"/>
        </pc:sldMkLst>
        <pc:spChg chg="mod">
          <ac:chgData name="Michael Koinakis" userId="e0213e1c-5714-4d80-9d1d-9ea80da9f9a8" providerId="ADAL" clId="{33951164-92A2-4FF1-9987-06D7DB0655D9}" dt="2022-07-24T21:11:30.724" v="3580" actId="20577"/>
          <ac:spMkLst>
            <pc:docMk/>
            <pc:sldMk cId="999547747" sldId="272"/>
            <ac:spMk id="2" creationId="{F61987CD-FD86-6C84-06F1-700FD78FA113}"/>
          </ac:spMkLst>
        </pc:spChg>
        <pc:spChg chg="mod">
          <ac:chgData name="Michael Koinakis" userId="e0213e1c-5714-4d80-9d1d-9ea80da9f9a8" providerId="ADAL" clId="{33951164-92A2-4FF1-9987-06D7DB0655D9}" dt="2022-07-24T20:51:25.384" v="3024" actId="20577"/>
          <ac:spMkLst>
            <pc:docMk/>
            <pc:sldMk cId="999547747" sldId="272"/>
            <ac:spMk id="3" creationId="{B85291A7-80E8-AC65-B67B-B39574CE0B19}"/>
          </ac:spMkLst>
        </pc:spChg>
      </pc:sldChg>
      <pc:sldChg chg="modSp add mod ord">
        <pc:chgData name="Michael Koinakis" userId="e0213e1c-5714-4d80-9d1d-9ea80da9f9a8" providerId="ADAL" clId="{33951164-92A2-4FF1-9987-06D7DB0655D9}" dt="2022-07-24T21:14:11.877" v="3644" actId="20577"/>
        <pc:sldMkLst>
          <pc:docMk/>
          <pc:sldMk cId="4081297215" sldId="273"/>
        </pc:sldMkLst>
        <pc:spChg chg="mod">
          <ac:chgData name="Michael Koinakis" userId="e0213e1c-5714-4d80-9d1d-9ea80da9f9a8" providerId="ADAL" clId="{33951164-92A2-4FF1-9987-06D7DB0655D9}" dt="2022-07-24T21:14:11.877" v="3644" actId="20577"/>
          <ac:spMkLst>
            <pc:docMk/>
            <pc:sldMk cId="4081297215" sldId="273"/>
            <ac:spMk id="2" creationId="{F61987CD-FD86-6C84-06F1-700FD78FA113}"/>
          </ac:spMkLst>
        </pc:spChg>
        <pc:spChg chg="mod">
          <ac:chgData name="Michael Koinakis" userId="e0213e1c-5714-4d80-9d1d-9ea80da9f9a8" providerId="ADAL" clId="{33951164-92A2-4FF1-9987-06D7DB0655D9}" dt="2022-07-24T20:54:14.064" v="3377" actId="20577"/>
          <ac:spMkLst>
            <pc:docMk/>
            <pc:sldMk cId="4081297215" sldId="273"/>
            <ac:spMk id="3" creationId="{B85291A7-80E8-AC65-B67B-B39574CE0B19}"/>
          </ac:spMkLst>
        </pc:spChg>
      </pc:sldChg>
      <pc:sldChg chg="addSp delSp modSp add mod">
        <pc:chgData name="Michael Koinakis" userId="e0213e1c-5714-4d80-9d1d-9ea80da9f9a8" providerId="ADAL" clId="{33951164-92A2-4FF1-9987-06D7DB0655D9}" dt="2022-07-24T21:16:17.811" v="3709" actId="1076"/>
        <pc:sldMkLst>
          <pc:docMk/>
          <pc:sldMk cId="3057414001" sldId="274"/>
        </pc:sldMkLst>
        <pc:spChg chg="del">
          <ac:chgData name="Michael Koinakis" userId="e0213e1c-5714-4d80-9d1d-9ea80da9f9a8" providerId="ADAL" clId="{33951164-92A2-4FF1-9987-06D7DB0655D9}" dt="2022-07-24T21:13:05.279" v="3609" actId="478"/>
          <ac:spMkLst>
            <pc:docMk/>
            <pc:sldMk cId="3057414001" sldId="274"/>
            <ac:spMk id="2" creationId="{F61987CD-FD86-6C84-06F1-700FD78FA113}"/>
          </ac:spMkLst>
        </pc:spChg>
        <pc:spChg chg="mod">
          <ac:chgData name="Michael Koinakis" userId="e0213e1c-5714-4d80-9d1d-9ea80da9f9a8" providerId="ADAL" clId="{33951164-92A2-4FF1-9987-06D7DB0655D9}" dt="2022-07-24T21:11:51.005" v="3594" actId="20577"/>
          <ac:spMkLst>
            <pc:docMk/>
            <pc:sldMk cId="3057414001" sldId="274"/>
            <ac:spMk id="3" creationId="{B85291A7-80E8-AC65-B67B-B39574CE0B19}"/>
          </ac:spMkLst>
        </pc:spChg>
        <pc:spChg chg="add del mod">
          <ac:chgData name="Michael Koinakis" userId="e0213e1c-5714-4d80-9d1d-9ea80da9f9a8" providerId="ADAL" clId="{33951164-92A2-4FF1-9987-06D7DB0655D9}" dt="2022-07-24T21:13:07.173" v="3610" actId="478"/>
          <ac:spMkLst>
            <pc:docMk/>
            <pc:sldMk cId="3057414001" sldId="274"/>
            <ac:spMk id="6" creationId="{D4700F7A-25EF-A055-51DD-972F555B07C5}"/>
          </ac:spMkLst>
        </pc:spChg>
        <pc:graphicFrameChg chg="add del mod modGraphic">
          <ac:chgData name="Michael Koinakis" userId="e0213e1c-5714-4d80-9d1d-9ea80da9f9a8" providerId="ADAL" clId="{33951164-92A2-4FF1-9987-06D7DB0655D9}" dt="2022-07-24T21:15:14.868" v="3674" actId="1076"/>
          <ac:graphicFrameMkLst>
            <pc:docMk/>
            <pc:sldMk cId="3057414001" sldId="274"/>
            <ac:graphicFrameMk id="4" creationId="{1EDA24B5-C36B-AAD6-3D09-C00C59F33762}"/>
          </ac:graphicFrameMkLst>
        </pc:graphicFrameChg>
        <pc:graphicFrameChg chg="add mod modGraphic">
          <ac:chgData name="Michael Koinakis" userId="e0213e1c-5714-4d80-9d1d-9ea80da9f9a8" providerId="ADAL" clId="{33951164-92A2-4FF1-9987-06D7DB0655D9}" dt="2022-07-24T21:16:17.811" v="3709" actId="1076"/>
          <ac:graphicFrameMkLst>
            <pc:docMk/>
            <pc:sldMk cId="3057414001" sldId="274"/>
            <ac:graphicFrameMk id="7" creationId="{75CCE122-8130-E64C-A7CD-DB74244821E1}"/>
          </ac:graphicFrameMkLst>
        </pc:graphicFrameChg>
        <pc:picChg chg="add mod">
          <ac:chgData name="Michael Koinakis" userId="e0213e1c-5714-4d80-9d1d-9ea80da9f9a8" providerId="ADAL" clId="{33951164-92A2-4FF1-9987-06D7DB0655D9}" dt="2022-07-24T21:13:19.028" v="3614" actId="1076"/>
          <ac:picMkLst>
            <pc:docMk/>
            <pc:sldMk cId="3057414001" sldId="274"/>
            <ac:picMk id="13" creationId="{27AC4A33-9A28-6181-2BC5-4BF451727471}"/>
          </ac:picMkLst>
        </pc:picChg>
      </pc:sldChg>
      <pc:sldChg chg="modSp add mod ord">
        <pc:chgData name="Michael Koinakis" userId="e0213e1c-5714-4d80-9d1d-9ea80da9f9a8" providerId="ADAL" clId="{33951164-92A2-4FF1-9987-06D7DB0655D9}" dt="2022-07-24T21:34:28.763" v="4313" actId="20577"/>
        <pc:sldMkLst>
          <pc:docMk/>
          <pc:sldMk cId="3145532996" sldId="275"/>
        </pc:sldMkLst>
        <pc:spChg chg="mod">
          <ac:chgData name="Michael Koinakis" userId="e0213e1c-5714-4d80-9d1d-9ea80da9f9a8" providerId="ADAL" clId="{33951164-92A2-4FF1-9987-06D7DB0655D9}" dt="2022-07-24T21:34:28.763" v="4313" actId="20577"/>
          <ac:spMkLst>
            <pc:docMk/>
            <pc:sldMk cId="3145532996" sldId="275"/>
            <ac:spMk id="2" creationId="{F61987CD-FD86-6C84-06F1-700FD78FA113}"/>
          </ac:spMkLst>
        </pc:spChg>
        <pc:spChg chg="mod">
          <ac:chgData name="Michael Koinakis" userId="e0213e1c-5714-4d80-9d1d-9ea80da9f9a8" providerId="ADAL" clId="{33951164-92A2-4FF1-9987-06D7DB0655D9}" dt="2022-07-24T21:23:45.940" v="3733" actId="20577"/>
          <ac:spMkLst>
            <pc:docMk/>
            <pc:sldMk cId="3145532996" sldId="275"/>
            <ac:spMk id="3" creationId="{B85291A7-80E8-AC65-B67B-B39574CE0B19}"/>
          </ac:spMkLst>
        </pc:spChg>
      </pc:sldChg>
      <pc:sldChg chg="addSp delSp modSp add mod">
        <pc:chgData name="Michael Koinakis" userId="e0213e1c-5714-4d80-9d1d-9ea80da9f9a8" providerId="ADAL" clId="{33951164-92A2-4FF1-9987-06D7DB0655D9}" dt="2022-07-24T21:29:52.836" v="3951" actId="1076"/>
        <pc:sldMkLst>
          <pc:docMk/>
          <pc:sldMk cId="415210382" sldId="276"/>
        </pc:sldMkLst>
        <pc:spChg chg="del">
          <ac:chgData name="Michael Koinakis" userId="e0213e1c-5714-4d80-9d1d-9ea80da9f9a8" providerId="ADAL" clId="{33951164-92A2-4FF1-9987-06D7DB0655D9}" dt="2022-07-24T21:26:22.348" v="3826" actId="478"/>
          <ac:spMkLst>
            <pc:docMk/>
            <pc:sldMk cId="415210382" sldId="276"/>
            <ac:spMk id="2" creationId="{F61987CD-FD86-6C84-06F1-700FD78FA113}"/>
          </ac:spMkLst>
        </pc:spChg>
        <pc:spChg chg="mod">
          <ac:chgData name="Michael Koinakis" userId="e0213e1c-5714-4d80-9d1d-9ea80da9f9a8" providerId="ADAL" clId="{33951164-92A2-4FF1-9987-06D7DB0655D9}" dt="2022-07-24T21:26:19.932" v="3825" actId="20577"/>
          <ac:spMkLst>
            <pc:docMk/>
            <pc:sldMk cId="415210382" sldId="276"/>
            <ac:spMk id="3" creationId="{B85291A7-80E8-AC65-B67B-B39574CE0B19}"/>
          </ac:spMkLst>
        </pc:spChg>
        <pc:spChg chg="add del mod">
          <ac:chgData name="Michael Koinakis" userId="e0213e1c-5714-4d80-9d1d-9ea80da9f9a8" providerId="ADAL" clId="{33951164-92A2-4FF1-9987-06D7DB0655D9}" dt="2022-07-24T21:26:37.140" v="3830"/>
          <ac:spMkLst>
            <pc:docMk/>
            <pc:sldMk cId="415210382" sldId="276"/>
            <ac:spMk id="9" creationId="{6D5400B7-2775-59F6-0CB3-1F32028DC5BE}"/>
          </ac:spMkLst>
        </pc:spChg>
        <pc:spChg chg="add del mod">
          <ac:chgData name="Michael Koinakis" userId="e0213e1c-5714-4d80-9d1d-9ea80da9f9a8" providerId="ADAL" clId="{33951164-92A2-4FF1-9987-06D7DB0655D9}" dt="2022-07-24T21:26:37.140" v="3830"/>
          <ac:spMkLst>
            <pc:docMk/>
            <pc:sldMk cId="415210382" sldId="276"/>
            <ac:spMk id="11" creationId="{B8A1A2BE-F527-2455-447D-8177C0DBA7F0}"/>
          </ac:spMkLst>
        </pc:spChg>
        <pc:spChg chg="add mod">
          <ac:chgData name="Michael Koinakis" userId="e0213e1c-5714-4d80-9d1d-9ea80da9f9a8" providerId="ADAL" clId="{33951164-92A2-4FF1-9987-06D7DB0655D9}" dt="2022-07-24T21:29:52.836" v="3951" actId="1076"/>
          <ac:spMkLst>
            <pc:docMk/>
            <pc:sldMk cId="415210382" sldId="276"/>
            <ac:spMk id="13" creationId="{49297113-57AE-B81A-EB89-6FAEA47B2DAE}"/>
          </ac:spMkLst>
        </pc:spChg>
        <pc:spChg chg="add mod">
          <ac:chgData name="Michael Koinakis" userId="e0213e1c-5714-4d80-9d1d-9ea80da9f9a8" providerId="ADAL" clId="{33951164-92A2-4FF1-9987-06D7DB0655D9}" dt="2022-07-24T21:29:52.836" v="3951" actId="1076"/>
          <ac:spMkLst>
            <pc:docMk/>
            <pc:sldMk cId="415210382" sldId="276"/>
            <ac:spMk id="15" creationId="{C9961D5F-F474-F83C-A0A1-52D4350F6A42}"/>
          </ac:spMkLst>
        </pc:spChg>
        <pc:spChg chg="add mod">
          <ac:chgData name="Michael Koinakis" userId="e0213e1c-5714-4d80-9d1d-9ea80da9f9a8" providerId="ADAL" clId="{33951164-92A2-4FF1-9987-06D7DB0655D9}" dt="2022-07-24T21:29:52.836" v="3951" actId="1076"/>
          <ac:spMkLst>
            <pc:docMk/>
            <pc:sldMk cId="415210382" sldId="276"/>
            <ac:spMk id="23" creationId="{C649CA7E-7386-178F-C589-624E6F7C5895}"/>
          </ac:spMkLst>
        </pc:spChg>
        <pc:spChg chg="add mod">
          <ac:chgData name="Michael Koinakis" userId="e0213e1c-5714-4d80-9d1d-9ea80da9f9a8" providerId="ADAL" clId="{33951164-92A2-4FF1-9987-06D7DB0655D9}" dt="2022-07-24T21:29:52.836" v="3951" actId="1076"/>
          <ac:spMkLst>
            <pc:docMk/>
            <pc:sldMk cId="415210382" sldId="276"/>
            <ac:spMk id="24" creationId="{6556E4C8-D59E-DEC4-202D-AD2A1E3364EE}"/>
          </ac:spMkLst>
        </pc:spChg>
        <pc:spChg chg="add mod">
          <ac:chgData name="Michael Koinakis" userId="e0213e1c-5714-4d80-9d1d-9ea80da9f9a8" providerId="ADAL" clId="{33951164-92A2-4FF1-9987-06D7DB0655D9}" dt="2022-07-24T21:29:52.836" v="3951" actId="1076"/>
          <ac:spMkLst>
            <pc:docMk/>
            <pc:sldMk cId="415210382" sldId="276"/>
            <ac:spMk id="25" creationId="{02B39792-4298-A5E1-FB7C-164DB3B79D9B}"/>
          </ac:spMkLst>
        </pc:spChg>
        <pc:cxnChg chg="add mod">
          <ac:chgData name="Michael Koinakis" userId="e0213e1c-5714-4d80-9d1d-9ea80da9f9a8" providerId="ADAL" clId="{33951164-92A2-4FF1-9987-06D7DB0655D9}" dt="2022-07-24T21:29:52.836" v="3951" actId="1076"/>
          <ac:cxnSpMkLst>
            <pc:docMk/>
            <pc:sldMk cId="415210382" sldId="276"/>
            <ac:cxnSpMk id="17" creationId="{C8CFE1A0-92D3-53A2-416C-E7A13539458F}"/>
          </ac:cxnSpMkLst>
        </pc:cxnChg>
        <pc:cxnChg chg="add mod">
          <ac:chgData name="Michael Koinakis" userId="e0213e1c-5714-4d80-9d1d-9ea80da9f9a8" providerId="ADAL" clId="{33951164-92A2-4FF1-9987-06D7DB0655D9}" dt="2022-07-24T21:29:52.836" v="3951" actId="1076"/>
          <ac:cxnSpMkLst>
            <pc:docMk/>
            <pc:sldMk cId="415210382" sldId="276"/>
            <ac:cxnSpMk id="27" creationId="{3EB078CA-CD1E-8018-3FCD-27DEF522070F}"/>
          </ac:cxnSpMkLst>
        </pc:cxnChg>
        <pc:cxnChg chg="add mod">
          <ac:chgData name="Michael Koinakis" userId="e0213e1c-5714-4d80-9d1d-9ea80da9f9a8" providerId="ADAL" clId="{33951164-92A2-4FF1-9987-06D7DB0655D9}" dt="2022-07-24T21:29:52.836" v="3951" actId="1076"/>
          <ac:cxnSpMkLst>
            <pc:docMk/>
            <pc:sldMk cId="415210382" sldId="276"/>
            <ac:cxnSpMk id="28" creationId="{EF159DA7-5DBD-A377-AA19-237F772C9492}"/>
          </ac:cxnSpMkLst>
        </pc:cxnChg>
        <pc:cxnChg chg="add mod">
          <ac:chgData name="Michael Koinakis" userId="e0213e1c-5714-4d80-9d1d-9ea80da9f9a8" providerId="ADAL" clId="{33951164-92A2-4FF1-9987-06D7DB0655D9}" dt="2022-07-24T21:29:52.836" v="3951" actId="1076"/>
          <ac:cxnSpMkLst>
            <pc:docMk/>
            <pc:sldMk cId="415210382" sldId="276"/>
            <ac:cxnSpMk id="29" creationId="{1925F418-F7DF-A8FD-CA67-500FF9D14F0A}"/>
          </ac:cxnSpMkLst>
        </pc:cxnChg>
      </pc:sldChg>
      <pc:sldChg chg="addSp modSp new mod setBg">
        <pc:chgData name="Michael Koinakis" userId="e0213e1c-5714-4d80-9d1d-9ea80da9f9a8" providerId="ADAL" clId="{33951164-92A2-4FF1-9987-06D7DB0655D9}" dt="2022-07-24T21:35:12.852" v="4327" actId="26606"/>
        <pc:sldMkLst>
          <pc:docMk/>
          <pc:sldMk cId="3234953106" sldId="277"/>
        </pc:sldMkLst>
        <pc:spChg chg="add mod">
          <ac:chgData name="Michael Koinakis" userId="e0213e1c-5714-4d80-9d1d-9ea80da9f9a8" providerId="ADAL" clId="{33951164-92A2-4FF1-9987-06D7DB0655D9}" dt="2022-07-24T21:35:12.852" v="4327" actId="26606"/>
          <ac:spMkLst>
            <pc:docMk/>
            <pc:sldMk cId="3234953106" sldId="277"/>
            <ac:spMk id="2" creationId="{ADB64D7B-4FF6-253E-5BAD-D43030CA14D8}"/>
          </ac:spMkLst>
        </pc:spChg>
        <pc:spChg chg="add">
          <ac:chgData name="Michael Koinakis" userId="e0213e1c-5714-4d80-9d1d-9ea80da9f9a8" providerId="ADAL" clId="{33951164-92A2-4FF1-9987-06D7DB0655D9}" dt="2022-07-24T21:35:12.852" v="4327" actId="26606"/>
          <ac:spMkLst>
            <pc:docMk/>
            <pc:sldMk cId="3234953106" sldId="277"/>
            <ac:spMk id="8" creationId="{DD4C4B28-6B4B-4445-8535-F516D74E4AA9}"/>
          </ac:spMkLst>
        </pc:spChg>
        <pc:spChg chg="add">
          <ac:chgData name="Michael Koinakis" userId="e0213e1c-5714-4d80-9d1d-9ea80da9f9a8" providerId="ADAL" clId="{33951164-92A2-4FF1-9987-06D7DB0655D9}" dt="2022-07-24T21:35:12.852" v="4327" actId="26606"/>
          <ac:spMkLst>
            <pc:docMk/>
            <pc:sldMk cId="3234953106" sldId="277"/>
            <ac:spMk id="12" creationId="{55B419A7-F817-4767-8CCB-FB0E189C4ACD}"/>
          </ac:spMkLst>
        </pc:spChg>
        <pc:spChg chg="add">
          <ac:chgData name="Michael Koinakis" userId="e0213e1c-5714-4d80-9d1d-9ea80da9f9a8" providerId="ADAL" clId="{33951164-92A2-4FF1-9987-06D7DB0655D9}" dt="2022-07-24T21:35:12.852" v="4327" actId="26606"/>
          <ac:spMkLst>
            <pc:docMk/>
            <pc:sldMk cId="3234953106" sldId="277"/>
            <ac:spMk id="14" creationId="{E4398140-F067-40E9-892C-4DB04C70BC55}"/>
          </ac:spMkLst>
        </pc:spChg>
        <pc:spChg chg="add">
          <ac:chgData name="Michael Koinakis" userId="e0213e1c-5714-4d80-9d1d-9ea80da9f9a8" providerId="ADAL" clId="{33951164-92A2-4FF1-9987-06D7DB0655D9}" dt="2022-07-24T21:35:12.852" v="4327" actId="26606"/>
          <ac:spMkLst>
            <pc:docMk/>
            <pc:sldMk cId="3234953106" sldId="277"/>
            <ac:spMk id="18" creationId="{7021D92D-08FF-45A6-9109-AC9462C7E8E3}"/>
          </ac:spMkLst>
        </pc:spChg>
        <pc:picChg chg="add">
          <ac:chgData name="Michael Koinakis" userId="e0213e1c-5714-4d80-9d1d-9ea80da9f9a8" providerId="ADAL" clId="{33951164-92A2-4FF1-9987-06D7DB0655D9}" dt="2022-07-24T21:35:12.852" v="4327" actId="26606"/>
          <ac:picMkLst>
            <pc:docMk/>
            <pc:sldMk cId="3234953106" sldId="277"/>
            <ac:picMk id="4" creationId="{D9548A4F-CFE7-1061-94B5-238AAF73FFB8}"/>
          </ac:picMkLst>
        </pc:picChg>
        <pc:cxnChg chg="add">
          <ac:chgData name="Michael Koinakis" userId="e0213e1c-5714-4d80-9d1d-9ea80da9f9a8" providerId="ADAL" clId="{33951164-92A2-4FF1-9987-06D7DB0655D9}" dt="2022-07-24T21:35:12.852" v="4327" actId="26606"/>
          <ac:cxnSpMkLst>
            <pc:docMk/>
            <pc:sldMk cId="3234953106" sldId="277"/>
            <ac:cxnSpMk id="10" creationId="{0CB1C732-7193-4253-8746-850D090A6B4E}"/>
          </ac:cxnSpMkLst>
        </pc:cxnChg>
        <pc:cxnChg chg="add">
          <ac:chgData name="Michael Koinakis" userId="e0213e1c-5714-4d80-9d1d-9ea80da9f9a8" providerId="ADAL" clId="{33951164-92A2-4FF1-9987-06D7DB0655D9}" dt="2022-07-24T21:35:12.852" v="4327" actId="26606"/>
          <ac:cxnSpMkLst>
            <pc:docMk/>
            <pc:sldMk cId="3234953106" sldId="277"/>
            <ac:cxnSpMk id="16" creationId="{17726E8A-324C-4684-96F2-AFDDFB2F1441}"/>
          </ac:cxnSpMkLst>
        </pc:cxnChg>
      </pc:sldChg>
      <pc:sldMasterChg chg="del delSldLayout">
        <pc:chgData name="Michael Koinakis" userId="e0213e1c-5714-4d80-9d1d-9ea80da9f9a8" providerId="ADAL" clId="{33951164-92A2-4FF1-9987-06D7DB0655D9}" dt="2022-07-24T18:16:39.514" v="1" actId="26606"/>
        <pc:sldMasterMkLst>
          <pc:docMk/>
          <pc:sldMasterMk cId="623202391" sldId="2147483648"/>
        </pc:sldMasterMkLst>
        <pc:sldLayoutChg chg="del">
          <pc:chgData name="Michael Koinakis" userId="e0213e1c-5714-4d80-9d1d-9ea80da9f9a8" providerId="ADAL" clId="{33951164-92A2-4FF1-9987-06D7DB0655D9}" dt="2022-07-24T18:16:39.514" v="1" actId="26606"/>
          <pc:sldLayoutMkLst>
            <pc:docMk/>
            <pc:sldMasterMk cId="623202391" sldId="2147483648"/>
            <pc:sldLayoutMk cId="3575168768" sldId="2147483649"/>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3441602043" sldId="2147483650"/>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2656436877" sldId="2147483651"/>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4142697288" sldId="2147483652"/>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1638323544" sldId="2147483653"/>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1559722890" sldId="2147483654"/>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916161698" sldId="2147483655"/>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2632739814" sldId="2147483656"/>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1418457698" sldId="2147483657"/>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1414693388" sldId="2147483658"/>
          </pc:sldLayoutMkLst>
        </pc:sldLayoutChg>
        <pc:sldLayoutChg chg="del">
          <pc:chgData name="Michael Koinakis" userId="e0213e1c-5714-4d80-9d1d-9ea80da9f9a8" providerId="ADAL" clId="{33951164-92A2-4FF1-9987-06D7DB0655D9}" dt="2022-07-24T18:16:39.514" v="1" actId="26606"/>
          <pc:sldLayoutMkLst>
            <pc:docMk/>
            <pc:sldMasterMk cId="623202391" sldId="2147483648"/>
            <pc:sldLayoutMk cId="91074330" sldId="2147483659"/>
          </pc:sldLayoutMkLst>
        </pc:sldLayoutChg>
      </pc:sldMasterChg>
      <pc:sldMasterChg chg="add del addSldLayout delSldLayout">
        <pc:chgData name="Michael Koinakis" userId="e0213e1c-5714-4d80-9d1d-9ea80da9f9a8" providerId="ADAL" clId="{33951164-92A2-4FF1-9987-06D7DB0655D9}" dt="2022-07-24T18:17:57.790" v="88" actId="26606"/>
        <pc:sldMasterMkLst>
          <pc:docMk/>
          <pc:sldMasterMk cId="877644328" sldId="2147483699"/>
        </pc:sldMasterMkLst>
        <pc:sldLayoutChg chg="add del">
          <pc:chgData name="Michael Koinakis" userId="e0213e1c-5714-4d80-9d1d-9ea80da9f9a8" providerId="ADAL" clId="{33951164-92A2-4FF1-9987-06D7DB0655D9}" dt="2022-07-24T18:17:57.790" v="88" actId="26606"/>
          <pc:sldLayoutMkLst>
            <pc:docMk/>
            <pc:sldMasterMk cId="877644328" sldId="2147483699"/>
            <pc:sldLayoutMk cId="2046841544" sldId="2147483688"/>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1264785898" sldId="2147483689"/>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4216062548" sldId="2147483690"/>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3579862384" sldId="2147483691"/>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2158725515" sldId="2147483692"/>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3309042817" sldId="2147483693"/>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2872627725" sldId="2147483694"/>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1145089882" sldId="2147483695"/>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3847869059" sldId="2147483696"/>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2110663542" sldId="2147483697"/>
          </pc:sldLayoutMkLst>
        </pc:sldLayoutChg>
        <pc:sldLayoutChg chg="add del">
          <pc:chgData name="Michael Koinakis" userId="e0213e1c-5714-4d80-9d1d-9ea80da9f9a8" providerId="ADAL" clId="{33951164-92A2-4FF1-9987-06D7DB0655D9}" dt="2022-07-24T18:17:57.790" v="88" actId="26606"/>
          <pc:sldLayoutMkLst>
            <pc:docMk/>
            <pc:sldMasterMk cId="877644328" sldId="2147483699"/>
            <pc:sldLayoutMk cId="1746288295" sldId="2147483698"/>
          </pc:sldLayoutMkLst>
        </pc:sldLayoutChg>
      </pc:sldMasterChg>
      <pc:sldMasterChg chg="add addSldLayout">
        <pc:chgData name="Michael Koinakis" userId="e0213e1c-5714-4d80-9d1d-9ea80da9f9a8" providerId="ADAL" clId="{33951164-92A2-4FF1-9987-06D7DB0655D9}" dt="2022-07-24T18:17:57.790" v="88" actId="26606"/>
        <pc:sldMasterMkLst>
          <pc:docMk/>
          <pc:sldMasterMk cId="1230354822" sldId="2147483762"/>
        </pc:sldMasterMkLst>
        <pc:sldLayoutChg chg="add">
          <pc:chgData name="Michael Koinakis" userId="e0213e1c-5714-4d80-9d1d-9ea80da9f9a8" providerId="ADAL" clId="{33951164-92A2-4FF1-9987-06D7DB0655D9}" dt="2022-07-24T18:17:57.790" v="88" actId="26606"/>
          <pc:sldLayoutMkLst>
            <pc:docMk/>
            <pc:sldMasterMk cId="1230354822" sldId="2147483762"/>
            <pc:sldLayoutMk cId="2517895631" sldId="2147483751"/>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3141115236" sldId="2147483752"/>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702395865" sldId="2147483753"/>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2525131546" sldId="2147483754"/>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1911815503" sldId="2147483755"/>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3291094557" sldId="2147483756"/>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1842710689" sldId="2147483757"/>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3995700356" sldId="2147483758"/>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575785516" sldId="2147483759"/>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3423578349" sldId="2147483760"/>
          </pc:sldLayoutMkLst>
        </pc:sldLayoutChg>
        <pc:sldLayoutChg chg="add">
          <pc:chgData name="Michael Koinakis" userId="e0213e1c-5714-4d80-9d1d-9ea80da9f9a8" providerId="ADAL" clId="{33951164-92A2-4FF1-9987-06D7DB0655D9}" dt="2022-07-24T18:17:57.790" v="88" actId="26606"/>
          <pc:sldLayoutMkLst>
            <pc:docMk/>
            <pc:sldMasterMk cId="1230354822" sldId="2147483762"/>
            <pc:sldLayoutMk cId="2599060753" sldId="2147483761"/>
          </pc:sldLayoutMkLst>
        </pc:sldLayoutChg>
      </pc:sldMasterChg>
    </pc:docChg>
  </pc:docChgLst>
  <pc:docChgLst>
    <pc:chgData name="Michael Koinakis" userId="e0213e1c-5714-4d80-9d1d-9ea80da9f9a8" providerId="ADAL" clId="{173FF943-D231-42F2-B257-03495983A9AC}"/>
    <pc:docChg chg="custSel addSld modSld">
      <pc:chgData name="Michael Koinakis" userId="e0213e1c-5714-4d80-9d1d-9ea80da9f9a8" providerId="ADAL" clId="{173FF943-D231-42F2-B257-03495983A9AC}" dt="2022-07-26T18:57:18.435" v="28"/>
      <pc:docMkLst>
        <pc:docMk/>
      </pc:docMkLst>
      <pc:sldChg chg="modSp mod">
        <pc:chgData name="Michael Koinakis" userId="e0213e1c-5714-4d80-9d1d-9ea80da9f9a8" providerId="ADAL" clId="{173FF943-D231-42F2-B257-03495983A9AC}" dt="2022-07-26T18:49:13.539" v="19" actId="20577"/>
        <pc:sldMkLst>
          <pc:docMk/>
          <pc:sldMk cId="2841746527" sldId="266"/>
        </pc:sldMkLst>
        <pc:spChg chg="mod">
          <ac:chgData name="Michael Koinakis" userId="e0213e1c-5714-4d80-9d1d-9ea80da9f9a8" providerId="ADAL" clId="{173FF943-D231-42F2-B257-03495983A9AC}" dt="2022-07-26T18:49:13.539" v="19" actId="20577"/>
          <ac:spMkLst>
            <pc:docMk/>
            <pc:sldMk cId="2841746527" sldId="266"/>
            <ac:spMk id="3" creationId="{B85291A7-80E8-AC65-B67B-B39574CE0B19}"/>
          </ac:spMkLst>
        </pc:spChg>
      </pc:sldChg>
      <pc:sldChg chg="add">
        <pc:chgData name="Michael Koinakis" userId="e0213e1c-5714-4d80-9d1d-9ea80da9f9a8" providerId="ADAL" clId="{173FF943-D231-42F2-B257-03495983A9AC}" dt="2022-07-26T18:49:01.317" v="0" actId="2890"/>
        <pc:sldMkLst>
          <pc:docMk/>
          <pc:sldMk cId="3696591323" sldId="278"/>
        </pc:sldMkLst>
      </pc:sldChg>
      <pc:sldChg chg="addSp delSp modSp add mod delAnim modAnim">
        <pc:chgData name="Michael Koinakis" userId="e0213e1c-5714-4d80-9d1d-9ea80da9f9a8" providerId="ADAL" clId="{173FF943-D231-42F2-B257-03495983A9AC}" dt="2022-07-26T18:57:18.435" v="28"/>
        <pc:sldMkLst>
          <pc:docMk/>
          <pc:sldMk cId="1358007415" sldId="279"/>
        </pc:sldMkLst>
        <pc:spChg chg="del">
          <ac:chgData name="Michael Koinakis" userId="e0213e1c-5714-4d80-9d1d-9ea80da9f9a8" providerId="ADAL" clId="{173FF943-D231-42F2-B257-03495983A9AC}" dt="2022-07-26T18:49:25.315" v="21" actId="478"/>
          <ac:spMkLst>
            <pc:docMk/>
            <pc:sldMk cId="1358007415" sldId="279"/>
            <ac:spMk id="2" creationId="{F61987CD-FD86-6C84-06F1-700FD78FA113}"/>
          </ac:spMkLst>
        </pc:spChg>
        <pc:spChg chg="del">
          <ac:chgData name="Michael Koinakis" userId="e0213e1c-5714-4d80-9d1d-9ea80da9f9a8" providerId="ADAL" clId="{173FF943-D231-42F2-B257-03495983A9AC}" dt="2022-07-26T18:49:28.839" v="22" actId="478"/>
          <ac:spMkLst>
            <pc:docMk/>
            <pc:sldMk cId="1358007415" sldId="279"/>
            <ac:spMk id="3" creationId="{B85291A7-80E8-AC65-B67B-B39574CE0B19}"/>
          </ac:spMkLst>
        </pc:spChg>
        <pc:spChg chg="add del mod">
          <ac:chgData name="Michael Koinakis" userId="e0213e1c-5714-4d80-9d1d-9ea80da9f9a8" providerId="ADAL" clId="{173FF943-D231-42F2-B257-03495983A9AC}" dt="2022-07-26T18:49:30.668" v="23" actId="478"/>
          <ac:spMkLst>
            <pc:docMk/>
            <pc:sldMk cId="1358007415" sldId="279"/>
            <ac:spMk id="5" creationId="{D767A406-61FE-72E6-C054-115DD1920132}"/>
          </ac:spMkLst>
        </pc:spChg>
        <pc:picChg chg="add del mod">
          <ac:chgData name="Michael Koinakis" userId="e0213e1c-5714-4d80-9d1d-9ea80da9f9a8" providerId="ADAL" clId="{173FF943-D231-42F2-B257-03495983A9AC}" dt="2022-07-26T18:50:34.303" v="25" actId="478"/>
          <ac:picMkLst>
            <pc:docMk/>
            <pc:sldMk cId="1358007415" sldId="279"/>
            <ac:picMk id="6" creationId="{AA24DEA0-AC34-F713-19B9-CD58263C3829}"/>
          </ac:picMkLst>
        </pc:picChg>
        <pc:picChg chg="add mod">
          <ac:chgData name="Michael Koinakis" userId="e0213e1c-5714-4d80-9d1d-9ea80da9f9a8" providerId="ADAL" clId="{173FF943-D231-42F2-B257-03495983A9AC}" dt="2022-07-26T18:55:04.225" v="26"/>
          <ac:picMkLst>
            <pc:docMk/>
            <pc:sldMk cId="1358007415" sldId="279"/>
            <ac:picMk id="7" creationId="{C18D4CAF-FDB3-858A-73F2-9048BB7AEA7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7/26/2022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427106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2513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1181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9570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75785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578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9906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1789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9109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14111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7/26/2022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702395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7/26/2022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3035482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1" r:id="rId6"/>
    <p:sldLayoutId id="2147483756"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chaelKoinakis/capstoneJuly2022"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www.recsyschallenge.com/2022/"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AF1AAA-8837-FF50-30A4-EE2DCBDEECF8}"/>
              </a:ext>
            </a:extLst>
          </p:cNvPr>
          <p:cNvPicPr>
            <a:picLocks noChangeAspect="1"/>
          </p:cNvPicPr>
          <p:nvPr/>
        </p:nvPicPr>
        <p:blipFill rotWithShape="1">
          <a:blip r:embed="rId2">
            <a:alphaModFix/>
          </a:blip>
          <a:srcRect t="3250"/>
          <a:stretch/>
        </p:blipFill>
        <p:spPr>
          <a:xfrm>
            <a:off x="3331593" y="10"/>
            <a:ext cx="8860407"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p:spPr>
      </p:pic>
      <p:sp>
        <p:nvSpPr>
          <p:cNvPr id="2" name="Title 1">
            <a:extLst>
              <a:ext uri="{FF2B5EF4-FFF2-40B4-BE49-F238E27FC236}">
                <a16:creationId xmlns:a16="http://schemas.microsoft.com/office/drawing/2014/main" id="{F5951856-5DE9-BE28-F532-15F0F94A9D55}"/>
              </a:ext>
            </a:extLst>
          </p:cNvPr>
          <p:cNvSpPr>
            <a:spLocks noGrp="1"/>
          </p:cNvSpPr>
          <p:nvPr>
            <p:ph type="ctrTitle"/>
          </p:nvPr>
        </p:nvSpPr>
        <p:spPr>
          <a:xfrm>
            <a:off x="121299" y="1128811"/>
            <a:ext cx="4084942" cy="3342290"/>
          </a:xfrm>
        </p:spPr>
        <p:txBody>
          <a:bodyPr anchor="b">
            <a:normAutofit/>
          </a:bodyPr>
          <a:lstStyle/>
          <a:p>
            <a:r>
              <a:rPr lang="en-US" sz="3400" dirty="0"/>
              <a:t>CAPSTONE PROJECT</a:t>
            </a:r>
            <a:br>
              <a:rPr lang="en-US" sz="3400" dirty="0"/>
            </a:br>
            <a:r>
              <a:rPr lang="en-US" sz="3400" dirty="0"/>
              <a:t>SESSION BASED</a:t>
            </a:r>
            <a:br>
              <a:rPr lang="en-US" sz="3400" dirty="0"/>
            </a:br>
            <a:r>
              <a:rPr lang="en-US" sz="3400" dirty="0"/>
              <a:t>RECOMMENDER SYSTEMS</a:t>
            </a:r>
            <a:endParaRPr lang="en-GB" sz="3400" dirty="0"/>
          </a:p>
        </p:txBody>
      </p:sp>
      <p:sp>
        <p:nvSpPr>
          <p:cNvPr id="3" name="Subtitle 2">
            <a:extLst>
              <a:ext uri="{FF2B5EF4-FFF2-40B4-BE49-F238E27FC236}">
                <a16:creationId xmlns:a16="http://schemas.microsoft.com/office/drawing/2014/main" id="{B4C2029E-AF31-060D-B07B-0394A0C7E54B}"/>
              </a:ext>
            </a:extLst>
          </p:cNvPr>
          <p:cNvSpPr>
            <a:spLocks noGrp="1"/>
          </p:cNvSpPr>
          <p:nvPr>
            <p:ph type="subTitle" idx="1"/>
          </p:nvPr>
        </p:nvSpPr>
        <p:spPr>
          <a:xfrm>
            <a:off x="195943" y="4660288"/>
            <a:ext cx="4010297" cy="1126364"/>
          </a:xfrm>
        </p:spPr>
        <p:txBody>
          <a:bodyPr anchor="t">
            <a:normAutofit lnSpcReduction="10000"/>
          </a:bodyPr>
          <a:lstStyle/>
          <a:p>
            <a:r>
              <a:rPr lang="en-US" sz="1200" dirty="0"/>
              <a:t>2021-2022 Spring Semester</a:t>
            </a:r>
          </a:p>
          <a:p>
            <a:r>
              <a:rPr lang="en-US" sz="1200" dirty="0"/>
              <a:t>The American College Of Greece</a:t>
            </a:r>
          </a:p>
          <a:p>
            <a:r>
              <a:rPr lang="en-GB" sz="1200" dirty="0"/>
              <a:t>Michael Koinakis</a:t>
            </a:r>
          </a:p>
          <a:p>
            <a:r>
              <a:rPr lang="en-GB" sz="1200" dirty="0">
                <a:hlinkClick r:id="rId3"/>
              </a:rPr>
              <a:t>https://github.com/MichaelKoinakis/capstoneJuly2022</a:t>
            </a:r>
            <a:endParaRPr lang="en-GB" sz="1200" dirty="0"/>
          </a:p>
        </p:txBody>
      </p:sp>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4927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6036129" y="2840852"/>
            <a:ext cx="5747881" cy="3761855"/>
          </a:xfrm>
        </p:spPr>
        <p:txBody>
          <a:bodyPr vert="horz" lIns="91440" tIns="45720" rIns="91440" bIns="45720" rtlCol="0" anchor="t">
            <a:normAutofit/>
          </a:bodyPr>
          <a:lstStyle/>
          <a:p>
            <a:r>
              <a:rPr lang="en-US" sz="1800" dirty="0"/>
              <a:t>Of all the items:</a:t>
            </a:r>
            <a:br>
              <a:rPr lang="en-US" sz="1800" dirty="0"/>
            </a:br>
            <a:br>
              <a:rPr lang="en-US" sz="1800" dirty="0"/>
            </a:br>
            <a:r>
              <a:rPr lang="en-US" sz="1800" dirty="0"/>
              <a:t>Have on average 20 features</a:t>
            </a:r>
            <a:br>
              <a:rPr lang="en-US" sz="1800" dirty="0"/>
            </a:br>
            <a:br>
              <a:rPr lang="en-US" sz="1800" dirty="0"/>
            </a:br>
            <a:r>
              <a:rPr lang="en-US" sz="1800" dirty="0"/>
              <a:t>33 is the maximum</a:t>
            </a:r>
            <a:br>
              <a:rPr lang="en-US" sz="1800" dirty="0"/>
            </a:br>
            <a:br>
              <a:rPr lang="en-US" sz="1800" dirty="0"/>
            </a:br>
            <a:r>
              <a:rPr lang="en-US" sz="1800" dirty="0"/>
              <a:t>2 is the minimum</a:t>
            </a:r>
            <a:br>
              <a:rPr lang="en-US" sz="1800" dirty="0"/>
            </a:br>
            <a:br>
              <a:rPr lang="en-US" sz="1800" dirty="0"/>
            </a:br>
            <a:r>
              <a:rPr lang="en-US" sz="1800" dirty="0"/>
              <a:t>Most items have 12 to 28 features</a:t>
            </a:r>
            <a:br>
              <a:rPr lang="en-US" sz="1800" dirty="0"/>
            </a:br>
            <a:br>
              <a:rPr lang="en-US" sz="1800" dirty="0"/>
            </a:br>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Features have many missing values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EAACC334-8578-80B4-214D-64FA285F1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0729" y="2840853"/>
            <a:ext cx="5105400" cy="3829050"/>
          </a:xfrm>
          <a:prstGeom prst="rect">
            <a:avLst/>
          </a:prstGeom>
        </p:spPr>
      </p:pic>
    </p:spTree>
    <p:extLst>
      <p:ext uri="{BB962C8B-B14F-4D97-AF65-F5344CB8AC3E}">
        <p14:creationId xmlns:p14="http://schemas.microsoft.com/office/powerpoint/2010/main" val="215903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Power Visualization</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841746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7" name="Meeting with Michael Koinakis-20220726_215126-Meeting Recording">
            <a:hlinkClick r:id="" action="ppaction://media"/>
            <a:extLst>
              <a:ext uri="{FF2B5EF4-FFF2-40B4-BE49-F238E27FC236}">
                <a16:creationId xmlns:a16="http://schemas.microsoft.com/office/drawing/2014/main" id="{C18D4CAF-FDB3-858A-73F2-9048BB7AEA71}"/>
              </a:ext>
            </a:extLst>
          </p:cNvPr>
          <p:cNvPicPr>
            <a:picLocks noChangeAspect="1"/>
          </p:cNvPicPr>
          <p:nvPr>
            <a:videoFile r:link="rId1"/>
            <p:extLst>
              <p:ext uri="{DAA4B4D4-6D71-4841-9C94-3DE7FCFB9230}">
                <p14:media xmlns:p14="http://schemas.microsoft.com/office/powerpoint/2010/main" r:embed="rId2">
                  <p14:trim st="29429" end="10958.9999"/>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580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Data Processing</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9659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Group items with exactly same features</a:t>
            </a:r>
            <a:br>
              <a:rPr lang="en-US" sz="1800" dirty="0"/>
            </a:br>
            <a:br>
              <a:rPr lang="en-US" sz="1800" dirty="0"/>
            </a:br>
            <a:r>
              <a:rPr lang="en-US" sz="1800" dirty="0"/>
              <a:t>Create teams of same items but different feature values</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Grouping Items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20455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Drop features with more than 70% missing values</a:t>
            </a:r>
            <a:br>
              <a:rPr lang="en-US" sz="1800" dirty="0"/>
            </a:br>
            <a:br>
              <a:rPr lang="en-US" sz="1800" dirty="0"/>
            </a:br>
            <a:r>
              <a:rPr lang="en-US" sz="1800" dirty="0"/>
              <a:t>Count the number of dropped features per item in a new feature</a:t>
            </a:r>
            <a:br>
              <a:rPr lang="en-US" sz="1800" dirty="0"/>
            </a:br>
            <a:br>
              <a:rPr lang="en-US" sz="1800" dirty="0"/>
            </a:br>
            <a:r>
              <a:rPr lang="en-US" sz="1800" dirty="0"/>
              <a:t>The features have high cardinality</a:t>
            </a:r>
            <a:br>
              <a:rPr lang="en-US" sz="1800" dirty="0"/>
            </a:br>
            <a:br>
              <a:rPr lang="en-US" sz="1800" dirty="0"/>
            </a:br>
            <a:r>
              <a:rPr lang="en-US" sz="1800" dirty="0"/>
              <a:t>Use Frequency Encoding for the categorical data</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Encode Categorical Features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1638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Vote from each item group a representative</a:t>
            </a:r>
            <a:br>
              <a:rPr lang="en-US" sz="1800" dirty="0"/>
            </a:br>
            <a:br>
              <a:rPr lang="en-US" sz="1800" dirty="0"/>
            </a:br>
            <a:r>
              <a:rPr lang="en-US" sz="1800" dirty="0"/>
              <a:t>The item with most sales from each group is the representative</a:t>
            </a:r>
            <a:br>
              <a:rPr lang="en-US" sz="1800" dirty="0"/>
            </a:br>
            <a:br>
              <a:rPr lang="en-US" sz="1800" dirty="0"/>
            </a:br>
            <a:r>
              <a:rPr lang="en-US" sz="1800" dirty="0"/>
              <a:t>Replace the target items with the relative representative from each group</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Reduce Possible Output Number</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927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Model Development</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80634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Data Pipeline</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3" name="TextBox 12">
            <a:extLst>
              <a:ext uri="{FF2B5EF4-FFF2-40B4-BE49-F238E27FC236}">
                <a16:creationId xmlns:a16="http://schemas.microsoft.com/office/drawing/2014/main" id="{49297113-57AE-B81A-EB89-6FAEA47B2DAE}"/>
              </a:ext>
            </a:extLst>
          </p:cNvPr>
          <p:cNvSpPr txBox="1"/>
          <p:nvPr/>
        </p:nvSpPr>
        <p:spPr>
          <a:xfrm>
            <a:off x="4161441" y="3584747"/>
            <a:ext cx="3262635" cy="369332"/>
          </a:xfrm>
          <a:prstGeom prst="rect">
            <a:avLst/>
          </a:prstGeom>
          <a:noFill/>
          <a:ln>
            <a:solidFill>
              <a:schemeClr val="tx1"/>
            </a:solidFill>
          </a:ln>
        </p:spPr>
        <p:txBody>
          <a:bodyPr wrap="square" rtlCol="0">
            <a:spAutoFit/>
          </a:bodyPr>
          <a:lstStyle/>
          <a:p>
            <a:r>
              <a:rPr lang="en-US" dirty="0"/>
              <a:t>Encoded Feature Vectors</a:t>
            </a:r>
            <a:endParaRPr lang="en-GB" dirty="0"/>
          </a:p>
        </p:txBody>
      </p:sp>
      <p:sp>
        <p:nvSpPr>
          <p:cNvPr id="15" name="TextBox 14">
            <a:extLst>
              <a:ext uri="{FF2B5EF4-FFF2-40B4-BE49-F238E27FC236}">
                <a16:creationId xmlns:a16="http://schemas.microsoft.com/office/drawing/2014/main" id="{C9961D5F-F474-F83C-A0A1-52D4350F6A42}"/>
              </a:ext>
            </a:extLst>
          </p:cNvPr>
          <p:cNvSpPr txBox="1"/>
          <p:nvPr/>
        </p:nvSpPr>
        <p:spPr>
          <a:xfrm>
            <a:off x="1477105" y="3586671"/>
            <a:ext cx="1897199" cy="369332"/>
          </a:xfrm>
          <a:prstGeom prst="rect">
            <a:avLst/>
          </a:prstGeom>
          <a:noFill/>
          <a:ln>
            <a:solidFill>
              <a:schemeClr val="tx1"/>
            </a:solidFill>
          </a:ln>
        </p:spPr>
        <p:txBody>
          <a:bodyPr wrap="square" rtlCol="0">
            <a:spAutoFit/>
          </a:bodyPr>
          <a:lstStyle/>
          <a:p>
            <a:r>
              <a:rPr lang="en-US" dirty="0"/>
              <a:t>User Sequence</a:t>
            </a:r>
            <a:endParaRPr lang="en-GB" dirty="0"/>
          </a:p>
        </p:txBody>
      </p:sp>
      <p:cxnSp>
        <p:nvCxnSpPr>
          <p:cNvPr id="17" name="Connector: Elbow 16">
            <a:extLst>
              <a:ext uri="{FF2B5EF4-FFF2-40B4-BE49-F238E27FC236}">
                <a16:creationId xmlns:a16="http://schemas.microsoft.com/office/drawing/2014/main" id="{C8CFE1A0-92D3-53A2-416C-E7A13539458F}"/>
              </a:ext>
            </a:extLst>
          </p:cNvPr>
          <p:cNvCxnSpPr>
            <a:cxnSpLocks/>
            <a:stCxn id="15" idx="3"/>
            <a:endCxn id="13" idx="1"/>
          </p:cNvCxnSpPr>
          <p:nvPr/>
        </p:nvCxnSpPr>
        <p:spPr>
          <a:xfrm flipV="1">
            <a:off x="3374304" y="3769413"/>
            <a:ext cx="787137" cy="19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49CA7E-7386-178F-C589-624E6F7C5895}"/>
              </a:ext>
            </a:extLst>
          </p:cNvPr>
          <p:cNvSpPr txBox="1"/>
          <p:nvPr/>
        </p:nvSpPr>
        <p:spPr>
          <a:xfrm>
            <a:off x="8211213" y="3586401"/>
            <a:ext cx="3262635" cy="369332"/>
          </a:xfrm>
          <a:prstGeom prst="rect">
            <a:avLst/>
          </a:prstGeom>
          <a:noFill/>
          <a:ln>
            <a:solidFill>
              <a:schemeClr val="tx1"/>
            </a:solidFill>
          </a:ln>
        </p:spPr>
        <p:txBody>
          <a:bodyPr wrap="square" rtlCol="0">
            <a:spAutoFit/>
          </a:bodyPr>
          <a:lstStyle/>
          <a:p>
            <a:r>
              <a:rPr lang="en-US" dirty="0"/>
              <a:t>Average Items Vectors</a:t>
            </a:r>
            <a:endParaRPr lang="en-GB" dirty="0"/>
          </a:p>
        </p:txBody>
      </p:sp>
      <p:sp>
        <p:nvSpPr>
          <p:cNvPr id="24" name="TextBox 23">
            <a:extLst>
              <a:ext uri="{FF2B5EF4-FFF2-40B4-BE49-F238E27FC236}">
                <a16:creationId xmlns:a16="http://schemas.microsoft.com/office/drawing/2014/main" id="{6556E4C8-D59E-DEC4-202D-AD2A1E3364EE}"/>
              </a:ext>
            </a:extLst>
          </p:cNvPr>
          <p:cNvSpPr txBox="1"/>
          <p:nvPr/>
        </p:nvSpPr>
        <p:spPr>
          <a:xfrm>
            <a:off x="8211212" y="4779553"/>
            <a:ext cx="3262635" cy="369332"/>
          </a:xfrm>
          <a:prstGeom prst="rect">
            <a:avLst/>
          </a:prstGeom>
          <a:noFill/>
          <a:ln>
            <a:solidFill>
              <a:schemeClr val="tx1"/>
            </a:solidFill>
          </a:ln>
        </p:spPr>
        <p:txBody>
          <a:bodyPr wrap="square" rtlCol="0">
            <a:spAutoFit/>
          </a:bodyPr>
          <a:lstStyle/>
          <a:p>
            <a:r>
              <a:rPr lang="en-US" dirty="0"/>
              <a:t>MLP Model</a:t>
            </a:r>
            <a:endParaRPr lang="en-GB" dirty="0"/>
          </a:p>
        </p:txBody>
      </p:sp>
      <p:sp>
        <p:nvSpPr>
          <p:cNvPr id="25" name="TextBox 24">
            <a:extLst>
              <a:ext uri="{FF2B5EF4-FFF2-40B4-BE49-F238E27FC236}">
                <a16:creationId xmlns:a16="http://schemas.microsoft.com/office/drawing/2014/main" id="{02B39792-4298-A5E1-FB7C-164DB3B79D9B}"/>
              </a:ext>
            </a:extLst>
          </p:cNvPr>
          <p:cNvSpPr txBox="1"/>
          <p:nvPr/>
        </p:nvSpPr>
        <p:spPr>
          <a:xfrm>
            <a:off x="4161440" y="4776895"/>
            <a:ext cx="3262635" cy="369332"/>
          </a:xfrm>
          <a:prstGeom prst="rect">
            <a:avLst/>
          </a:prstGeom>
          <a:noFill/>
          <a:ln>
            <a:solidFill>
              <a:schemeClr val="tx1"/>
            </a:solidFill>
          </a:ln>
        </p:spPr>
        <p:txBody>
          <a:bodyPr wrap="square" rtlCol="0">
            <a:spAutoFit/>
          </a:bodyPr>
          <a:lstStyle/>
          <a:p>
            <a:r>
              <a:rPr lang="en-US" dirty="0"/>
              <a:t>Produce Recommendations</a:t>
            </a:r>
            <a:endParaRPr lang="en-GB" dirty="0"/>
          </a:p>
        </p:txBody>
      </p:sp>
      <p:cxnSp>
        <p:nvCxnSpPr>
          <p:cNvPr id="27" name="Connector: Elbow 26">
            <a:extLst>
              <a:ext uri="{FF2B5EF4-FFF2-40B4-BE49-F238E27FC236}">
                <a16:creationId xmlns:a16="http://schemas.microsoft.com/office/drawing/2014/main" id="{3EB078CA-CD1E-8018-3FCD-27DEF522070F}"/>
              </a:ext>
            </a:extLst>
          </p:cNvPr>
          <p:cNvCxnSpPr>
            <a:cxnSpLocks/>
            <a:stCxn id="24" idx="1"/>
            <a:endCxn id="25" idx="3"/>
          </p:cNvCxnSpPr>
          <p:nvPr/>
        </p:nvCxnSpPr>
        <p:spPr>
          <a:xfrm rot="10800000">
            <a:off x="7424076" y="4961561"/>
            <a:ext cx="787137" cy="26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F159DA7-5DBD-A377-AA19-237F772C9492}"/>
              </a:ext>
            </a:extLst>
          </p:cNvPr>
          <p:cNvCxnSpPr>
            <a:cxnSpLocks/>
            <a:stCxn id="23" idx="2"/>
            <a:endCxn id="24" idx="0"/>
          </p:cNvCxnSpPr>
          <p:nvPr/>
        </p:nvCxnSpPr>
        <p:spPr>
          <a:xfrm rot="5400000">
            <a:off x="9430621" y="4367643"/>
            <a:ext cx="823820"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925F418-F7DF-A8FD-CA67-500FF9D14F0A}"/>
              </a:ext>
            </a:extLst>
          </p:cNvPr>
          <p:cNvCxnSpPr>
            <a:cxnSpLocks/>
            <a:stCxn id="13" idx="3"/>
            <a:endCxn id="23" idx="1"/>
          </p:cNvCxnSpPr>
          <p:nvPr/>
        </p:nvCxnSpPr>
        <p:spPr>
          <a:xfrm>
            <a:off x="7424076" y="3769413"/>
            <a:ext cx="787137" cy="16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1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4"/>
            <a:ext cx="7604760" cy="355108"/>
          </a:xfrm>
        </p:spPr>
        <p:txBody>
          <a:bodyPr vert="horz" lIns="91440" tIns="45720" rIns="91440" bIns="45720" rtlCol="0" anchor="t">
            <a:normAutofit/>
          </a:bodyPr>
          <a:lstStyle/>
          <a:p>
            <a:r>
              <a:rPr lang="en-US" sz="1800" dirty="0"/>
              <a:t>MLP classifier predicting the item at the end of the session</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Deep Neural Network</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41436EC3-8518-639C-8A35-02F9ED7069B4}"/>
              </a:ext>
            </a:extLst>
          </p:cNvPr>
          <p:cNvSpPr txBox="1"/>
          <p:nvPr/>
        </p:nvSpPr>
        <p:spPr>
          <a:xfrm>
            <a:off x="620936" y="3974249"/>
            <a:ext cx="2610034" cy="369332"/>
          </a:xfrm>
          <a:prstGeom prst="rect">
            <a:avLst/>
          </a:prstGeom>
          <a:noFill/>
          <a:ln>
            <a:solidFill>
              <a:schemeClr val="tx1"/>
            </a:solidFill>
          </a:ln>
        </p:spPr>
        <p:txBody>
          <a:bodyPr wrap="square" rtlCol="0">
            <a:spAutoFit/>
          </a:bodyPr>
          <a:lstStyle/>
          <a:p>
            <a:r>
              <a:rPr lang="en-US" dirty="0"/>
              <a:t>Batch Normalization</a:t>
            </a:r>
            <a:endParaRPr lang="en-GB" dirty="0"/>
          </a:p>
        </p:txBody>
      </p:sp>
      <p:sp>
        <p:nvSpPr>
          <p:cNvPr id="13" name="TextBox 12">
            <a:extLst>
              <a:ext uri="{FF2B5EF4-FFF2-40B4-BE49-F238E27FC236}">
                <a16:creationId xmlns:a16="http://schemas.microsoft.com/office/drawing/2014/main" id="{6840A4BC-B8AA-93B1-E7CA-09A73D9737FD}"/>
              </a:ext>
            </a:extLst>
          </p:cNvPr>
          <p:cNvSpPr txBox="1"/>
          <p:nvPr/>
        </p:nvSpPr>
        <p:spPr>
          <a:xfrm>
            <a:off x="620936" y="4665303"/>
            <a:ext cx="2610034" cy="923330"/>
          </a:xfrm>
          <a:prstGeom prst="rect">
            <a:avLst/>
          </a:prstGeom>
          <a:noFill/>
          <a:ln>
            <a:solidFill>
              <a:schemeClr val="tx1"/>
            </a:solidFill>
          </a:ln>
        </p:spPr>
        <p:txBody>
          <a:bodyPr wrap="square" rtlCol="0">
            <a:spAutoFit/>
          </a:bodyPr>
          <a:lstStyle/>
          <a:p>
            <a:r>
              <a:rPr lang="en-US" dirty="0"/>
              <a:t>Hidden Layer</a:t>
            </a:r>
          </a:p>
          <a:p>
            <a:r>
              <a:rPr lang="en-US" dirty="0"/>
              <a:t>Nodes=3.488</a:t>
            </a:r>
          </a:p>
          <a:p>
            <a:r>
              <a:rPr lang="en-US" dirty="0"/>
              <a:t>Activation = </a:t>
            </a:r>
            <a:r>
              <a:rPr lang="en-US" dirty="0" err="1"/>
              <a:t>ReLu</a:t>
            </a:r>
            <a:endParaRPr lang="en-GB" dirty="0"/>
          </a:p>
        </p:txBody>
      </p:sp>
      <p:sp>
        <p:nvSpPr>
          <p:cNvPr id="15" name="TextBox 14">
            <a:extLst>
              <a:ext uri="{FF2B5EF4-FFF2-40B4-BE49-F238E27FC236}">
                <a16:creationId xmlns:a16="http://schemas.microsoft.com/office/drawing/2014/main" id="{D2BFA691-94B2-3965-0F1D-B34B0CFB68A5}"/>
              </a:ext>
            </a:extLst>
          </p:cNvPr>
          <p:cNvSpPr txBox="1"/>
          <p:nvPr/>
        </p:nvSpPr>
        <p:spPr>
          <a:xfrm>
            <a:off x="620936" y="5988410"/>
            <a:ext cx="2610034" cy="646331"/>
          </a:xfrm>
          <a:prstGeom prst="rect">
            <a:avLst/>
          </a:prstGeom>
          <a:noFill/>
          <a:ln>
            <a:solidFill>
              <a:schemeClr val="tx1"/>
            </a:solidFill>
          </a:ln>
        </p:spPr>
        <p:txBody>
          <a:bodyPr wrap="square" rtlCol="0">
            <a:spAutoFit/>
          </a:bodyPr>
          <a:lstStyle/>
          <a:p>
            <a:r>
              <a:rPr lang="en-US" dirty="0"/>
              <a:t>Dropout Layer</a:t>
            </a:r>
          </a:p>
          <a:p>
            <a:r>
              <a:rPr lang="en-US" dirty="0"/>
              <a:t>Rate = 0.2</a:t>
            </a:r>
            <a:endParaRPr lang="en-GB" dirty="0"/>
          </a:p>
        </p:txBody>
      </p:sp>
      <p:sp>
        <p:nvSpPr>
          <p:cNvPr id="17" name="TextBox 16">
            <a:extLst>
              <a:ext uri="{FF2B5EF4-FFF2-40B4-BE49-F238E27FC236}">
                <a16:creationId xmlns:a16="http://schemas.microsoft.com/office/drawing/2014/main" id="{6D5C37AE-FD56-475B-1641-8BA2DCB43293}"/>
              </a:ext>
            </a:extLst>
          </p:cNvPr>
          <p:cNvSpPr txBox="1"/>
          <p:nvPr/>
        </p:nvSpPr>
        <p:spPr>
          <a:xfrm>
            <a:off x="3465447" y="3974249"/>
            <a:ext cx="2610034" cy="369332"/>
          </a:xfrm>
          <a:prstGeom prst="rect">
            <a:avLst/>
          </a:prstGeom>
          <a:noFill/>
          <a:ln>
            <a:solidFill>
              <a:schemeClr val="tx1"/>
            </a:solidFill>
          </a:ln>
        </p:spPr>
        <p:txBody>
          <a:bodyPr wrap="square" rtlCol="0">
            <a:spAutoFit/>
          </a:bodyPr>
          <a:lstStyle/>
          <a:p>
            <a:r>
              <a:rPr lang="en-US" dirty="0"/>
              <a:t>Layer Normalization</a:t>
            </a:r>
            <a:endParaRPr lang="en-GB" dirty="0"/>
          </a:p>
        </p:txBody>
      </p:sp>
      <p:sp>
        <p:nvSpPr>
          <p:cNvPr id="18" name="TextBox 17">
            <a:extLst>
              <a:ext uri="{FF2B5EF4-FFF2-40B4-BE49-F238E27FC236}">
                <a16:creationId xmlns:a16="http://schemas.microsoft.com/office/drawing/2014/main" id="{19F7559A-B27F-2695-06F6-826A586C1B5C}"/>
              </a:ext>
            </a:extLst>
          </p:cNvPr>
          <p:cNvSpPr txBox="1"/>
          <p:nvPr/>
        </p:nvSpPr>
        <p:spPr>
          <a:xfrm>
            <a:off x="3465447" y="4665303"/>
            <a:ext cx="2610034" cy="923330"/>
          </a:xfrm>
          <a:prstGeom prst="rect">
            <a:avLst/>
          </a:prstGeom>
          <a:noFill/>
          <a:ln>
            <a:solidFill>
              <a:schemeClr val="tx1"/>
            </a:solidFill>
          </a:ln>
        </p:spPr>
        <p:txBody>
          <a:bodyPr wrap="square" rtlCol="0">
            <a:spAutoFit/>
          </a:bodyPr>
          <a:lstStyle/>
          <a:p>
            <a:r>
              <a:rPr lang="en-US" dirty="0"/>
              <a:t>Hidden Layer</a:t>
            </a:r>
          </a:p>
          <a:p>
            <a:r>
              <a:rPr lang="en-US" dirty="0"/>
              <a:t>Nodes=3.488</a:t>
            </a:r>
          </a:p>
          <a:p>
            <a:r>
              <a:rPr lang="en-US" dirty="0"/>
              <a:t>Activation = </a:t>
            </a:r>
            <a:r>
              <a:rPr lang="en-US" dirty="0" err="1"/>
              <a:t>ReLu</a:t>
            </a:r>
            <a:endParaRPr lang="en-GB" dirty="0"/>
          </a:p>
        </p:txBody>
      </p:sp>
      <p:sp>
        <p:nvSpPr>
          <p:cNvPr id="19" name="TextBox 18">
            <a:extLst>
              <a:ext uri="{FF2B5EF4-FFF2-40B4-BE49-F238E27FC236}">
                <a16:creationId xmlns:a16="http://schemas.microsoft.com/office/drawing/2014/main" id="{D243D6D3-1DC3-FC17-18E3-07FBEA69E25F}"/>
              </a:ext>
            </a:extLst>
          </p:cNvPr>
          <p:cNvSpPr txBox="1"/>
          <p:nvPr/>
        </p:nvSpPr>
        <p:spPr>
          <a:xfrm>
            <a:off x="3457933" y="5984879"/>
            <a:ext cx="2610034" cy="646331"/>
          </a:xfrm>
          <a:prstGeom prst="rect">
            <a:avLst/>
          </a:prstGeom>
          <a:noFill/>
          <a:ln>
            <a:solidFill>
              <a:schemeClr val="tx1"/>
            </a:solidFill>
          </a:ln>
        </p:spPr>
        <p:txBody>
          <a:bodyPr wrap="square" rtlCol="0">
            <a:spAutoFit/>
          </a:bodyPr>
          <a:lstStyle/>
          <a:p>
            <a:r>
              <a:rPr lang="en-US" dirty="0"/>
              <a:t>Dropout Layer</a:t>
            </a:r>
          </a:p>
          <a:p>
            <a:r>
              <a:rPr lang="en-US" dirty="0"/>
              <a:t>Rate = 0.2</a:t>
            </a:r>
            <a:endParaRPr lang="en-GB" dirty="0"/>
          </a:p>
        </p:txBody>
      </p:sp>
      <p:sp>
        <p:nvSpPr>
          <p:cNvPr id="20" name="TextBox 19">
            <a:extLst>
              <a:ext uri="{FF2B5EF4-FFF2-40B4-BE49-F238E27FC236}">
                <a16:creationId xmlns:a16="http://schemas.microsoft.com/office/drawing/2014/main" id="{E05E06FD-94BD-91A4-DEFB-D1BD77ADEFDF}"/>
              </a:ext>
            </a:extLst>
          </p:cNvPr>
          <p:cNvSpPr txBox="1"/>
          <p:nvPr/>
        </p:nvSpPr>
        <p:spPr>
          <a:xfrm>
            <a:off x="6324987" y="3973662"/>
            <a:ext cx="2610034" cy="369332"/>
          </a:xfrm>
          <a:prstGeom prst="rect">
            <a:avLst/>
          </a:prstGeom>
          <a:noFill/>
          <a:ln>
            <a:solidFill>
              <a:schemeClr val="tx1"/>
            </a:solidFill>
          </a:ln>
        </p:spPr>
        <p:txBody>
          <a:bodyPr wrap="square" rtlCol="0">
            <a:spAutoFit/>
          </a:bodyPr>
          <a:lstStyle/>
          <a:p>
            <a:r>
              <a:rPr lang="en-US" dirty="0"/>
              <a:t>Layer Normalization</a:t>
            </a:r>
            <a:endParaRPr lang="en-GB" dirty="0"/>
          </a:p>
        </p:txBody>
      </p:sp>
      <p:sp>
        <p:nvSpPr>
          <p:cNvPr id="21" name="TextBox 20">
            <a:extLst>
              <a:ext uri="{FF2B5EF4-FFF2-40B4-BE49-F238E27FC236}">
                <a16:creationId xmlns:a16="http://schemas.microsoft.com/office/drawing/2014/main" id="{EF3222AB-883F-5F0F-1861-C305BE757DC0}"/>
              </a:ext>
            </a:extLst>
          </p:cNvPr>
          <p:cNvSpPr txBox="1"/>
          <p:nvPr/>
        </p:nvSpPr>
        <p:spPr>
          <a:xfrm>
            <a:off x="6324987" y="4664716"/>
            <a:ext cx="2610034" cy="923330"/>
          </a:xfrm>
          <a:prstGeom prst="rect">
            <a:avLst/>
          </a:prstGeom>
          <a:noFill/>
          <a:ln>
            <a:solidFill>
              <a:schemeClr val="tx1"/>
            </a:solidFill>
          </a:ln>
        </p:spPr>
        <p:txBody>
          <a:bodyPr wrap="square" rtlCol="0">
            <a:spAutoFit/>
          </a:bodyPr>
          <a:lstStyle/>
          <a:p>
            <a:r>
              <a:rPr lang="en-US" dirty="0"/>
              <a:t>Hidden Layer</a:t>
            </a:r>
          </a:p>
          <a:p>
            <a:r>
              <a:rPr lang="en-US" dirty="0"/>
              <a:t>Nodes=3.488</a:t>
            </a:r>
          </a:p>
          <a:p>
            <a:r>
              <a:rPr lang="en-US" dirty="0"/>
              <a:t>Activation = </a:t>
            </a:r>
            <a:r>
              <a:rPr lang="en-US" dirty="0" err="1"/>
              <a:t>ReLu</a:t>
            </a:r>
            <a:endParaRPr lang="en-GB" dirty="0"/>
          </a:p>
        </p:txBody>
      </p:sp>
      <p:sp>
        <p:nvSpPr>
          <p:cNvPr id="22" name="TextBox 21">
            <a:extLst>
              <a:ext uri="{FF2B5EF4-FFF2-40B4-BE49-F238E27FC236}">
                <a16:creationId xmlns:a16="http://schemas.microsoft.com/office/drawing/2014/main" id="{57344F48-9AE7-DE9C-B30F-453852B4D0C0}"/>
              </a:ext>
            </a:extLst>
          </p:cNvPr>
          <p:cNvSpPr txBox="1"/>
          <p:nvPr/>
        </p:nvSpPr>
        <p:spPr>
          <a:xfrm>
            <a:off x="6309957" y="5995086"/>
            <a:ext cx="2610034" cy="646331"/>
          </a:xfrm>
          <a:prstGeom prst="rect">
            <a:avLst/>
          </a:prstGeom>
          <a:noFill/>
          <a:ln>
            <a:solidFill>
              <a:schemeClr val="tx1"/>
            </a:solidFill>
          </a:ln>
        </p:spPr>
        <p:txBody>
          <a:bodyPr wrap="square" rtlCol="0">
            <a:spAutoFit/>
          </a:bodyPr>
          <a:lstStyle/>
          <a:p>
            <a:r>
              <a:rPr lang="en-US" dirty="0"/>
              <a:t>Dropout Layer</a:t>
            </a:r>
          </a:p>
          <a:p>
            <a:r>
              <a:rPr lang="en-US" dirty="0"/>
              <a:t>Rate = 0.2</a:t>
            </a:r>
            <a:endParaRPr lang="en-GB" dirty="0"/>
          </a:p>
        </p:txBody>
      </p:sp>
      <p:sp>
        <p:nvSpPr>
          <p:cNvPr id="23" name="TextBox 22">
            <a:extLst>
              <a:ext uri="{FF2B5EF4-FFF2-40B4-BE49-F238E27FC236}">
                <a16:creationId xmlns:a16="http://schemas.microsoft.com/office/drawing/2014/main" id="{456DB137-7375-BBE3-9C06-032C84C3E24D}"/>
              </a:ext>
            </a:extLst>
          </p:cNvPr>
          <p:cNvSpPr txBox="1"/>
          <p:nvPr/>
        </p:nvSpPr>
        <p:spPr>
          <a:xfrm>
            <a:off x="9210383" y="4664716"/>
            <a:ext cx="2610034" cy="923330"/>
          </a:xfrm>
          <a:prstGeom prst="rect">
            <a:avLst/>
          </a:prstGeom>
          <a:noFill/>
          <a:ln>
            <a:solidFill>
              <a:schemeClr val="tx1"/>
            </a:solidFill>
          </a:ln>
        </p:spPr>
        <p:txBody>
          <a:bodyPr wrap="square" rtlCol="0">
            <a:spAutoFit/>
          </a:bodyPr>
          <a:lstStyle/>
          <a:p>
            <a:r>
              <a:rPr lang="en-US" dirty="0"/>
              <a:t>Output Layer</a:t>
            </a:r>
          </a:p>
          <a:p>
            <a:r>
              <a:rPr lang="en-US" dirty="0"/>
              <a:t>Nodes=872</a:t>
            </a:r>
          </a:p>
          <a:p>
            <a:r>
              <a:rPr lang="en-US" dirty="0"/>
              <a:t>Activation = </a:t>
            </a:r>
            <a:r>
              <a:rPr lang="en-US" dirty="0" err="1"/>
              <a:t>Softmax</a:t>
            </a:r>
            <a:endParaRPr lang="en-GB" dirty="0"/>
          </a:p>
        </p:txBody>
      </p:sp>
      <p:sp>
        <p:nvSpPr>
          <p:cNvPr id="24" name="TextBox 23">
            <a:extLst>
              <a:ext uri="{FF2B5EF4-FFF2-40B4-BE49-F238E27FC236}">
                <a16:creationId xmlns:a16="http://schemas.microsoft.com/office/drawing/2014/main" id="{1D408F41-58B2-C235-2E96-77A620F93425}"/>
              </a:ext>
            </a:extLst>
          </p:cNvPr>
          <p:cNvSpPr txBox="1"/>
          <p:nvPr/>
        </p:nvSpPr>
        <p:spPr>
          <a:xfrm>
            <a:off x="1057420" y="2803993"/>
            <a:ext cx="1737064" cy="646331"/>
          </a:xfrm>
          <a:prstGeom prst="rect">
            <a:avLst/>
          </a:prstGeom>
          <a:noFill/>
          <a:ln>
            <a:solidFill>
              <a:schemeClr val="tx1"/>
            </a:solidFill>
          </a:ln>
        </p:spPr>
        <p:txBody>
          <a:bodyPr wrap="square" rtlCol="0">
            <a:spAutoFit/>
          </a:bodyPr>
          <a:lstStyle/>
          <a:p>
            <a:r>
              <a:rPr lang="en-US" dirty="0"/>
              <a:t>Input Layer</a:t>
            </a:r>
          </a:p>
          <a:p>
            <a:r>
              <a:rPr lang="en-US" dirty="0"/>
              <a:t>Shape=(39,)</a:t>
            </a:r>
            <a:endParaRPr lang="en-GB" dirty="0"/>
          </a:p>
        </p:txBody>
      </p:sp>
      <p:cxnSp>
        <p:nvCxnSpPr>
          <p:cNvPr id="6" name="Connector: Elbow 5">
            <a:extLst>
              <a:ext uri="{FF2B5EF4-FFF2-40B4-BE49-F238E27FC236}">
                <a16:creationId xmlns:a16="http://schemas.microsoft.com/office/drawing/2014/main" id="{00BE7F9A-C0D0-F615-4D16-701BD5495FA6}"/>
              </a:ext>
            </a:extLst>
          </p:cNvPr>
          <p:cNvCxnSpPr>
            <a:cxnSpLocks/>
            <a:stCxn id="24" idx="2"/>
            <a:endCxn id="4" idx="0"/>
          </p:cNvCxnSpPr>
          <p:nvPr/>
        </p:nvCxnSpPr>
        <p:spPr>
          <a:xfrm rot="16200000" flipH="1">
            <a:off x="1663990" y="3712285"/>
            <a:ext cx="52392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F85D4EE-D782-3AE2-631A-E94C9F7214E4}"/>
              </a:ext>
            </a:extLst>
          </p:cNvPr>
          <p:cNvCxnSpPr>
            <a:cxnSpLocks/>
            <a:stCxn id="15" idx="2"/>
            <a:endCxn id="17" idx="0"/>
          </p:cNvCxnSpPr>
          <p:nvPr/>
        </p:nvCxnSpPr>
        <p:spPr>
          <a:xfrm rot="5400000" flipH="1" flipV="1">
            <a:off x="2017962" y="3882239"/>
            <a:ext cx="2660492" cy="2844511"/>
          </a:xfrm>
          <a:prstGeom prst="bentConnector5">
            <a:avLst>
              <a:gd name="adj1" fmla="val -8592"/>
              <a:gd name="adj2" fmla="val 50000"/>
              <a:gd name="adj3" fmla="val 1085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44CC101-6C41-7DF2-69D5-5B95C2842680}"/>
              </a:ext>
            </a:extLst>
          </p:cNvPr>
          <p:cNvCxnSpPr>
            <a:cxnSpLocks/>
            <a:stCxn id="19" idx="2"/>
            <a:endCxn id="20" idx="0"/>
          </p:cNvCxnSpPr>
          <p:nvPr/>
        </p:nvCxnSpPr>
        <p:spPr>
          <a:xfrm rot="5400000" flipH="1" flipV="1">
            <a:off x="4867703" y="3868909"/>
            <a:ext cx="2657548" cy="2867054"/>
          </a:xfrm>
          <a:prstGeom prst="bentConnector5">
            <a:avLst>
              <a:gd name="adj1" fmla="val -8602"/>
              <a:gd name="adj2" fmla="val 50000"/>
              <a:gd name="adj3" fmla="val 1086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3F8955C-7AF1-9025-555C-4EA745ABB62B}"/>
              </a:ext>
            </a:extLst>
          </p:cNvPr>
          <p:cNvCxnSpPr>
            <a:stCxn id="4" idx="2"/>
            <a:endCxn id="13" idx="0"/>
          </p:cNvCxnSpPr>
          <p:nvPr/>
        </p:nvCxnSpPr>
        <p:spPr>
          <a:xfrm>
            <a:off x="1925953" y="4343581"/>
            <a:ext cx="0" cy="32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26840F-308C-5CA0-213F-6F5B197D95EC}"/>
              </a:ext>
            </a:extLst>
          </p:cNvPr>
          <p:cNvCxnSpPr>
            <a:cxnSpLocks/>
            <a:stCxn id="13" idx="2"/>
            <a:endCxn id="15" idx="0"/>
          </p:cNvCxnSpPr>
          <p:nvPr/>
        </p:nvCxnSpPr>
        <p:spPr>
          <a:xfrm>
            <a:off x="1925953" y="5588633"/>
            <a:ext cx="0" cy="399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CAAE96-5FC6-AC81-1DEA-86145FD44D37}"/>
              </a:ext>
            </a:extLst>
          </p:cNvPr>
          <p:cNvCxnSpPr>
            <a:stCxn id="17" idx="2"/>
            <a:endCxn id="18" idx="0"/>
          </p:cNvCxnSpPr>
          <p:nvPr/>
        </p:nvCxnSpPr>
        <p:spPr>
          <a:xfrm>
            <a:off x="4770464" y="4343581"/>
            <a:ext cx="0" cy="32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D6B961-F257-FA4C-7106-8E3642D93F15}"/>
              </a:ext>
            </a:extLst>
          </p:cNvPr>
          <p:cNvCxnSpPr>
            <a:stCxn id="18" idx="2"/>
            <a:endCxn id="19" idx="0"/>
          </p:cNvCxnSpPr>
          <p:nvPr/>
        </p:nvCxnSpPr>
        <p:spPr>
          <a:xfrm flipH="1">
            <a:off x="4762950" y="5588633"/>
            <a:ext cx="7514" cy="39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7AF576-781A-A954-EC92-318A357111DF}"/>
              </a:ext>
            </a:extLst>
          </p:cNvPr>
          <p:cNvCxnSpPr>
            <a:stCxn id="20" idx="2"/>
            <a:endCxn id="21" idx="0"/>
          </p:cNvCxnSpPr>
          <p:nvPr/>
        </p:nvCxnSpPr>
        <p:spPr>
          <a:xfrm>
            <a:off x="7630004" y="4342994"/>
            <a:ext cx="0" cy="32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93669A-F7B5-12AE-E220-DAC7B4B0ADCC}"/>
              </a:ext>
            </a:extLst>
          </p:cNvPr>
          <p:cNvCxnSpPr>
            <a:stCxn id="21" idx="2"/>
            <a:endCxn id="22" idx="0"/>
          </p:cNvCxnSpPr>
          <p:nvPr/>
        </p:nvCxnSpPr>
        <p:spPr>
          <a:xfrm flipH="1">
            <a:off x="7614974" y="5588046"/>
            <a:ext cx="15030" cy="40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29C5D8A-14E6-2F66-BED0-4165F73AC8F5}"/>
              </a:ext>
            </a:extLst>
          </p:cNvPr>
          <p:cNvSpPr txBox="1"/>
          <p:nvPr/>
        </p:nvSpPr>
        <p:spPr>
          <a:xfrm>
            <a:off x="9197489" y="3964712"/>
            <a:ext cx="2329108" cy="369332"/>
          </a:xfrm>
          <a:prstGeom prst="rect">
            <a:avLst/>
          </a:prstGeom>
          <a:noFill/>
          <a:ln>
            <a:solidFill>
              <a:schemeClr val="tx1"/>
            </a:solidFill>
          </a:ln>
        </p:spPr>
        <p:txBody>
          <a:bodyPr wrap="square" rtlCol="0">
            <a:spAutoFit/>
          </a:bodyPr>
          <a:lstStyle/>
          <a:p>
            <a:r>
              <a:rPr lang="en-US" dirty="0"/>
              <a:t>Layer Normalization</a:t>
            </a:r>
            <a:endParaRPr lang="en-GB" dirty="0"/>
          </a:p>
        </p:txBody>
      </p:sp>
      <p:cxnSp>
        <p:nvCxnSpPr>
          <p:cNvPr id="78" name="Connector: Elbow 77">
            <a:extLst>
              <a:ext uri="{FF2B5EF4-FFF2-40B4-BE49-F238E27FC236}">
                <a16:creationId xmlns:a16="http://schemas.microsoft.com/office/drawing/2014/main" id="{E8159DBA-69FD-6ACA-3F0B-7BB6617AED35}"/>
              </a:ext>
            </a:extLst>
          </p:cNvPr>
          <p:cNvCxnSpPr>
            <a:cxnSpLocks/>
            <a:stCxn id="22" idx="2"/>
            <a:endCxn id="70" idx="0"/>
          </p:cNvCxnSpPr>
          <p:nvPr/>
        </p:nvCxnSpPr>
        <p:spPr>
          <a:xfrm rot="5400000" flipH="1" flipV="1">
            <a:off x="7650155" y="3929530"/>
            <a:ext cx="2676705" cy="2747069"/>
          </a:xfrm>
          <a:prstGeom prst="bentConnector5">
            <a:avLst>
              <a:gd name="adj1" fmla="val -8540"/>
              <a:gd name="adj2" fmla="val 52557"/>
              <a:gd name="adj3" fmla="val 10854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7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Provided as part of </a:t>
            </a:r>
            <a:r>
              <a:rPr lang="en-US" sz="1800" dirty="0" err="1"/>
              <a:t>RecSys</a:t>
            </a:r>
            <a:r>
              <a:rPr lang="en-US" sz="1800" dirty="0"/>
              <a:t> 2022 Challenge</a:t>
            </a:r>
            <a:br>
              <a:rPr lang="en-US" sz="1800" dirty="0"/>
            </a:br>
            <a:br>
              <a:rPr lang="en-US" sz="1800" dirty="0"/>
            </a:br>
            <a:r>
              <a:rPr lang="en-US" sz="1800" dirty="0"/>
              <a:t>Sessions of users while browsing for items online</a:t>
            </a:r>
            <a:br>
              <a:rPr lang="en-US" sz="1800" dirty="0"/>
            </a:br>
            <a:br>
              <a:rPr lang="en-US" sz="1800" dirty="0"/>
            </a:br>
            <a:r>
              <a:rPr lang="en-US" sz="1800" dirty="0"/>
              <a:t>Items bought at the end of the session</a:t>
            </a:r>
            <a:br>
              <a:rPr lang="en-US" sz="1800" dirty="0"/>
            </a:br>
            <a:br>
              <a:rPr lang="en-US" sz="1800" dirty="0"/>
            </a:br>
            <a:r>
              <a:rPr lang="en-US" sz="1800" dirty="0"/>
              <a:t>Goal is to predict the bought item and provide recommendations</a:t>
            </a:r>
            <a:br>
              <a:rPr lang="en-US" sz="1800" dirty="0"/>
            </a:br>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Quick Data Reference</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53A6E7BC-C681-4C67-6195-105B083749AB}"/>
              </a:ext>
            </a:extLst>
          </p:cNvPr>
          <p:cNvSpPr txBox="1"/>
          <p:nvPr/>
        </p:nvSpPr>
        <p:spPr>
          <a:xfrm>
            <a:off x="2780522" y="6363478"/>
            <a:ext cx="8817426" cy="369332"/>
          </a:xfrm>
          <a:prstGeom prst="rect">
            <a:avLst/>
          </a:prstGeom>
          <a:noFill/>
        </p:spPr>
        <p:txBody>
          <a:bodyPr wrap="square" rtlCol="0">
            <a:spAutoFit/>
          </a:bodyPr>
          <a:lstStyle/>
          <a:p>
            <a:r>
              <a:rPr lang="en-GB" dirty="0">
                <a:hlinkClick r:id="rId2"/>
              </a:rPr>
              <a:t>http://www.recsyschallenge.com/2022/</a:t>
            </a:r>
            <a:endParaRPr lang="en-GB" dirty="0"/>
          </a:p>
        </p:txBody>
      </p:sp>
    </p:spTree>
    <p:extLst>
      <p:ext uri="{BB962C8B-B14F-4D97-AF65-F5344CB8AC3E}">
        <p14:creationId xmlns:p14="http://schemas.microsoft.com/office/powerpoint/2010/main" val="29583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Loss: Sparse Categorical Cross-entropy</a:t>
            </a:r>
            <a:br>
              <a:rPr lang="en-US" sz="1800" dirty="0"/>
            </a:br>
            <a:br>
              <a:rPr lang="en-US" sz="1800" dirty="0"/>
            </a:br>
            <a:r>
              <a:rPr lang="en-US" sz="1800" dirty="0"/>
              <a:t>Optimizer: Adam</a:t>
            </a:r>
            <a:br>
              <a:rPr lang="en-US" sz="1800" dirty="0"/>
            </a:br>
            <a:br>
              <a:rPr lang="en-US" sz="1800" dirty="0"/>
            </a:br>
            <a:r>
              <a:rPr lang="en-US" sz="1800" dirty="0"/>
              <a:t>Metrics: Sparse Categorical Accuracy, Sparse Categorical Accuracy at 10</a:t>
            </a:r>
            <a:br>
              <a:rPr lang="en-US" sz="1800" dirty="0"/>
            </a:br>
            <a:br>
              <a:rPr lang="en-US" sz="1800" dirty="0"/>
            </a:br>
            <a:r>
              <a:rPr lang="en-US" sz="1800" u="sng" dirty="0"/>
              <a:t>Why?</a:t>
            </a:r>
            <a:br>
              <a:rPr lang="en-US" sz="1800" u="sng" dirty="0"/>
            </a:br>
            <a:r>
              <a:rPr lang="en-US" sz="1800" dirty="0"/>
              <a:t>Want to measure if the item with most probability is the target item</a:t>
            </a:r>
            <a:br>
              <a:rPr lang="en-US" sz="1800" dirty="0"/>
            </a:br>
            <a:r>
              <a:rPr lang="en-US" sz="1800" dirty="0"/>
              <a:t>Want to check the model for several recommended items (10)</a:t>
            </a:r>
            <a:endParaRPr lang="en-US" sz="1800" u="sng"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Metrics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9954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Model trained in batches of 128</a:t>
            </a:r>
            <a:br>
              <a:rPr lang="en-US" sz="1800" dirty="0"/>
            </a:br>
            <a:br>
              <a:rPr lang="en-US" sz="1800" dirty="0"/>
            </a:br>
            <a:r>
              <a:rPr lang="en-US" sz="1800" dirty="0"/>
              <a:t>For 1.000 epochs (converged after 532)</a:t>
            </a:r>
            <a:br>
              <a:rPr lang="en-US" sz="1800" dirty="0"/>
            </a:br>
            <a:br>
              <a:rPr lang="en-US" sz="1800" dirty="0"/>
            </a:br>
            <a:r>
              <a:rPr lang="en-US" sz="1800" dirty="0"/>
              <a:t>Monitoring the loss – If it does not reduce for 10 epochs, the training stops</a:t>
            </a:r>
            <a:br>
              <a:rPr lang="en-US" sz="1800" dirty="0"/>
            </a:br>
            <a:br>
              <a:rPr lang="en-US" sz="1800" dirty="0"/>
            </a:br>
            <a:r>
              <a:rPr lang="en-US" sz="1800" dirty="0"/>
              <a:t>Test size = 20%</a:t>
            </a:r>
            <a:br>
              <a:rPr lang="en-US" sz="1800" dirty="0"/>
            </a:br>
            <a:br>
              <a:rPr lang="en-US" sz="1800" dirty="0"/>
            </a:br>
            <a:r>
              <a:rPr lang="en-US" sz="1800" dirty="0"/>
              <a:t>Validation size = 20%</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Model Training</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8129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Results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4" name="Table 3">
            <a:extLst>
              <a:ext uri="{FF2B5EF4-FFF2-40B4-BE49-F238E27FC236}">
                <a16:creationId xmlns:a16="http://schemas.microsoft.com/office/drawing/2014/main" id="{1EDA24B5-C36B-AAD6-3D09-C00C59F33762}"/>
              </a:ext>
            </a:extLst>
          </p:cNvPr>
          <p:cNvGraphicFramePr>
            <a:graphicFrameLocks noGrp="1"/>
          </p:cNvGraphicFramePr>
          <p:nvPr>
            <p:extLst>
              <p:ext uri="{D42A27DB-BD31-4B8C-83A1-F6EECF244321}">
                <p14:modId xmlns:p14="http://schemas.microsoft.com/office/powerpoint/2010/main" val="1596263597"/>
              </p:ext>
            </p:extLst>
          </p:nvPr>
        </p:nvGraphicFramePr>
        <p:xfrm>
          <a:off x="5737792" y="2870474"/>
          <a:ext cx="6196464" cy="1648870"/>
        </p:xfrm>
        <a:graphic>
          <a:graphicData uri="http://schemas.openxmlformats.org/drawingml/2006/table">
            <a:tbl>
              <a:tblPr firstRow="1" firstCol="1" bandRow="1">
                <a:tableStyleId>{5C22544A-7EE6-4342-B048-85BDC9FD1C3A}</a:tableStyleId>
              </a:tblPr>
              <a:tblGrid>
                <a:gridCol w="1548757">
                  <a:extLst>
                    <a:ext uri="{9D8B030D-6E8A-4147-A177-3AD203B41FA5}">
                      <a16:colId xmlns:a16="http://schemas.microsoft.com/office/drawing/2014/main" val="453663174"/>
                    </a:ext>
                  </a:extLst>
                </a:gridCol>
                <a:gridCol w="1548757">
                  <a:extLst>
                    <a:ext uri="{9D8B030D-6E8A-4147-A177-3AD203B41FA5}">
                      <a16:colId xmlns:a16="http://schemas.microsoft.com/office/drawing/2014/main" val="563929424"/>
                    </a:ext>
                  </a:extLst>
                </a:gridCol>
                <a:gridCol w="1549475">
                  <a:extLst>
                    <a:ext uri="{9D8B030D-6E8A-4147-A177-3AD203B41FA5}">
                      <a16:colId xmlns:a16="http://schemas.microsoft.com/office/drawing/2014/main" val="533712901"/>
                    </a:ext>
                  </a:extLst>
                </a:gridCol>
                <a:gridCol w="1549475">
                  <a:extLst>
                    <a:ext uri="{9D8B030D-6E8A-4147-A177-3AD203B41FA5}">
                      <a16:colId xmlns:a16="http://schemas.microsoft.com/office/drawing/2014/main" val="3146443677"/>
                    </a:ext>
                  </a:extLst>
                </a:gridCol>
              </a:tblGrid>
              <a:tr h="251891">
                <a:tc gridSpan="4">
                  <a:txBody>
                    <a:bodyPr/>
                    <a:lstStyle/>
                    <a:p>
                      <a:pPr marL="0" algn="ctr" defTabSz="914400" rtl="0" eaLnBrk="1" latinLnBrk="0" hangingPunct="1">
                        <a:lnSpc>
                          <a:spcPct val="107000"/>
                        </a:lnSpc>
                        <a:spcAft>
                          <a:spcPts val="800"/>
                        </a:spcAft>
                      </a:pPr>
                      <a:r>
                        <a:rPr lang="en-US" sz="1100" b="1" kern="1200" dirty="0">
                          <a:solidFill>
                            <a:schemeClr val="lt1"/>
                          </a:solidFill>
                          <a:effectLst/>
                          <a:latin typeface="+mn-lt"/>
                          <a:ea typeface="+mn-ea"/>
                          <a:cs typeface="+mn-cs"/>
                        </a:rPr>
                        <a:t>Training Metrics</a:t>
                      </a:r>
                      <a:endParaRPr lang="en-GB" sz="1100" b="1" kern="1200" dirty="0">
                        <a:solidFill>
                          <a:schemeClr val="lt1"/>
                        </a:solidFill>
                        <a:effectLst/>
                        <a:latin typeface="+mn-lt"/>
                        <a:ea typeface="+mn-ea"/>
                        <a:cs typeface="+mn-cs"/>
                      </a:endParaRPr>
                    </a:p>
                  </a:txBody>
                  <a:tcPr marL="68580" marR="68580" marT="0" marB="0"/>
                </a:tc>
                <a:tc hMerge="1">
                  <a:txBody>
                    <a:bodyPr/>
                    <a:lstStyle/>
                    <a:p>
                      <a:pPr algn="ctr">
                        <a:lnSpc>
                          <a:spcPct val="107000"/>
                        </a:lnSpc>
                        <a:spcAft>
                          <a:spcPts val="800"/>
                        </a:spcAft>
                      </a:pP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hMerge="1">
                  <a:txBody>
                    <a:bodyPr/>
                    <a:lstStyle/>
                    <a:p>
                      <a:pPr algn="ctr">
                        <a:lnSpc>
                          <a:spcPct val="107000"/>
                        </a:lnSpc>
                        <a:spcAft>
                          <a:spcPts val="800"/>
                        </a:spcAft>
                      </a:pP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hMerge="1">
                  <a:txBody>
                    <a:bodyPr/>
                    <a:lstStyle/>
                    <a:p>
                      <a:pPr algn="ctr">
                        <a:lnSpc>
                          <a:spcPct val="107000"/>
                        </a:lnSpc>
                        <a:spcAft>
                          <a:spcPts val="800"/>
                        </a:spcAft>
                      </a:pP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26269032"/>
                  </a:ext>
                </a:extLst>
              </a:tr>
              <a:tr h="251891">
                <a:tc>
                  <a:txBody>
                    <a:bodyPr/>
                    <a:lstStyle/>
                    <a:p>
                      <a:pPr algn="ctr">
                        <a:lnSpc>
                          <a:spcPct val="107000"/>
                        </a:lnSpc>
                        <a:spcAft>
                          <a:spcPts val="800"/>
                        </a:spcAft>
                      </a:pPr>
                      <a:r>
                        <a:rPr lang="en-US" sz="1100" dirty="0">
                          <a:effectLst/>
                        </a:rPr>
                        <a:t>Loss or Metric</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100" dirty="0">
                          <a:effectLst/>
                        </a:rPr>
                        <a:t>Values on train</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100" dirty="0">
                          <a:effectLst/>
                        </a:rPr>
                        <a:t>Values on validation</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100" dirty="0">
                          <a:effectLst/>
                        </a:rPr>
                        <a:t>Values on test</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40864794"/>
                  </a:ext>
                </a:extLst>
              </a:tr>
              <a:tr h="381696">
                <a:tc>
                  <a:txBody>
                    <a:bodyPr/>
                    <a:lstStyle/>
                    <a:p>
                      <a:pPr algn="ctr">
                        <a:lnSpc>
                          <a:spcPct val="107000"/>
                        </a:lnSpc>
                        <a:spcAft>
                          <a:spcPts val="800"/>
                        </a:spcAft>
                      </a:pPr>
                      <a:r>
                        <a:rPr lang="en-US" sz="1100" dirty="0">
                          <a:effectLst/>
                        </a:rPr>
                        <a:t>Sparse categorical cross-entropy</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1,385</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5,628</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5,522</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82742846"/>
                  </a:ext>
                </a:extLst>
              </a:tr>
              <a:tr h="381696">
                <a:tc>
                  <a:txBody>
                    <a:bodyPr/>
                    <a:lstStyle/>
                    <a:p>
                      <a:pPr algn="ctr">
                        <a:lnSpc>
                          <a:spcPct val="107000"/>
                        </a:lnSpc>
                        <a:spcAft>
                          <a:spcPts val="800"/>
                        </a:spcAft>
                      </a:pPr>
                      <a:r>
                        <a:rPr lang="en-US" sz="1100" dirty="0">
                          <a:effectLst/>
                        </a:rPr>
                        <a:t>Sparse categorical accuracy</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0,618</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a:effectLst/>
                        </a:rPr>
                        <a:t>0,315</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0,298</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1464545"/>
                  </a:ext>
                </a:extLst>
              </a:tr>
              <a:tr h="381696">
                <a:tc>
                  <a:txBody>
                    <a:bodyPr/>
                    <a:lstStyle/>
                    <a:p>
                      <a:pPr algn="ctr">
                        <a:lnSpc>
                          <a:spcPct val="107000"/>
                        </a:lnSpc>
                        <a:spcAft>
                          <a:spcPts val="800"/>
                        </a:spcAft>
                      </a:pPr>
                      <a:r>
                        <a:rPr lang="en-US" sz="1100" dirty="0">
                          <a:effectLst/>
                        </a:rPr>
                        <a:t>Sparse categorical accuracy at 10</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0,932</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0,712</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0,695</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6590024"/>
                  </a:ext>
                </a:extLst>
              </a:tr>
            </a:tbl>
          </a:graphicData>
        </a:graphic>
      </p:graphicFrame>
      <p:pic>
        <p:nvPicPr>
          <p:cNvPr id="13" name="Picture 12" descr="Chart, line chart&#10;&#10;Description automatically generated">
            <a:extLst>
              <a:ext uri="{FF2B5EF4-FFF2-40B4-BE49-F238E27FC236}">
                <a16:creationId xmlns:a16="http://schemas.microsoft.com/office/drawing/2014/main" id="{27AC4A33-9A28-6181-2BC5-4BF451727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44" y="2548724"/>
            <a:ext cx="5480049" cy="4109608"/>
          </a:xfrm>
          <a:prstGeom prst="rect">
            <a:avLst/>
          </a:prstGeom>
        </p:spPr>
      </p:pic>
      <p:graphicFrame>
        <p:nvGraphicFramePr>
          <p:cNvPr id="7" name="Table 6">
            <a:extLst>
              <a:ext uri="{FF2B5EF4-FFF2-40B4-BE49-F238E27FC236}">
                <a16:creationId xmlns:a16="http://schemas.microsoft.com/office/drawing/2014/main" id="{75CCE122-8130-E64C-A7CD-DB74244821E1}"/>
              </a:ext>
            </a:extLst>
          </p:cNvPr>
          <p:cNvGraphicFramePr>
            <a:graphicFrameLocks noGrp="1"/>
          </p:cNvGraphicFramePr>
          <p:nvPr>
            <p:extLst>
              <p:ext uri="{D42A27DB-BD31-4B8C-83A1-F6EECF244321}">
                <p14:modId xmlns:p14="http://schemas.microsoft.com/office/powerpoint/2010/main" val="2033520152"/>
              </p:ext>
            </p:extLst>
          </p:nvPr>
        </p:nvGraphicFramePr>
        <p:xfrm>
          <a:off x="7746146" y="4939583"/>
          <a:ext cx="2179756" cy="841250"/>
        </p:xfrm>
        <a:graphic>
          <a:graphicData uri="http://schemas.openxmlformats.org/drawingml/2006/table">
            <a:tbl>
              <a:tblPr firstRow="1" firstCol="1" bandRow="1">
                <a:tableStyleId>{5C22544A-7EE6-4342-B048-85BDC9FD1C3A}</a:tableStyleId>
              </a:tblPr>
              <a:tblGrid>
                <a:gridCol w="1507796">
                  <a:extLst>
                    <a:ext uri="{9D8B030D-6E8A-4147-A177-3AD203B41FA5}">
                      <a16:colId xmlns:a16="http://schemas.microsoft.com/office/drawing/2014/main" val="1926311820"/>
                    </a:ext>
                  </a:extLst>
                </a:gridCol>
                <a:gridCol w="671960">
                  <a:extLst>
                    <a:ext uri="{9D8B030D-6E8A-4147-A177-3AD203B41FA5}">
                      <a16:colId xmlns:a16="http://schemas.microsoft.com/office/drawing/2014/main" val="4255198657"/>
                    </a:ext>
                  </a:extLst>
                </a:gridCol>
              </a:tblGrid>
              <a:tr h="0">
                <a:tc gridSpan="2">
                  <a:txBody>
                    <a:bodyPr/>
                    <a:lstStyle/>
                    <a:p>
                      <a:pPr algn="ctr">
                        <a:lnSpc>
                          <a:spcPct val="107000"/>
                        </a:lnSpc>
                        <a:spcAft>
                          <a:spcPts val="800"/>
                        </a:spcAft>
                      </a:pPr>
                      <a:r>
                        <a:rPr lang="en-US" sz="1100" b="1" kern="1200" dirty="0">
                          <a:solidFill>
                            <a:schemeClr val="lt1"/>
                          </a:solidFill>
                          <a:effectLst/>
                          <a:latin typeface="+mn-lt"/>
                          <a:ea typeface="+mn-ea"/>
                          <a:cs typeface="+mn-cs"/>
                        </a:rPr>
                        <a:t>Classification Metrics</a:t>
                      </a:r>
                      <a:endParaRPr lang="en-GB" sz="1100" b="1" kern="1200" dirty="0">
                        <a:solidFill>
                          <a:schemeClr val="lt1"/>
                        </a:solidFill>
                        <a:effectLst/>
                        <a:latin typeface="+mn-lt"/>
                        <a:ea typeface="+mn-ea"/>
                        <a:cs typeface="+mn-cs"/>
                      </a:endParaRPr>
                    </a:p>
                  </a:txBody>
                  <a:tcPr marL="68580" marR="68580" marT="0" marB="0"/>
                </a:tc>
                <a:tc hMerge="1">
                  <a:txBody>
                    <a:bodyPr/>
                    <a:lstStyle/>
                    <a:p>
                      <a:pPr algn="ctr">
                        <a:lnSpc>
                          <a:spcPct val="107000"/>
                        </a:lnSpc>
                        <a:spcAft>
                          <a:spcPts val="800"/>
                        </a:spcAft>
                      </a:pP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52506315"/>
                  </a:ext>
                </a:extLst>
              </a:tr>
              <a:tr h="0">
                <a:tc>
                  <a:txBody>
                    <a:bodyPr/>
                    <a:lstStyle/>
                    <a:p>
                      <a:pPr algn="ctr">
                        <a:lnSpc>
                          <a:spcPct val="107000"/>
                        </a:lnSpc>
                        <a:spcAft>
                          <a:spcPts val="800"/>
                        </a:spcAft>
                      </a:pPr>
                      <a:r>
                        <a:rPr lang="en-US" sz="1100" dirty="0">
                          <a:effectLst/>
                        </a:rPr>
                        <a:t>Metric</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800"/>
                        </a:spcAft>
                      </a:pPr>
                      <a:r>
                        <a:rPr lang="en-US" sz="1100" dirty="0">
                          <a:effectLst/>
                        </a:rPr>
                        <a:t>Value</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8271193"/>
                  </a:ext>
                </a:extLst>
              </a:tr>
              <a:tr h="0">
                <a:tc>
                  <a:txBody>
                    <a:bodyPr/>
                    <a:lstStyle/>
                    <a:p>
                      <a:pPr algn="ctr">
                        <a:lnSpc>
                          <a:spcPct val="107000"/>
                        </a:lnSpc>
                        <a:spcAft>
                          <a:spcPts val="800"/>
                        </a:spcAft>
                      </a:pPr>
                      <a:r>
                        <a:rPr lang="en-US" sz="1100">
                          <a:effectLst/>
                        </a:rPr>
                        <a:t>Precision</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0,57</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2572046"/>
                  </a:ext>
                </a:extLst>
              </a:tr>
              <a:tr h="0">
                <a:tc>
                  <a:txBody>
                    <a:bodyPr/>
                    <a:lstStyle/>
                    <a:p>
                      <a:pPr algn="ctr">
                        <a:lnSpc>
                          <a:spcPct val="107000"/>
                        </a:lnSpc>
                        <a:spcAft>
                          <a:spcPts val="800"/>
                        </a:spcAft>
                      </a:pPr>
                      <a:r>
                        <a:rPr lang="en-US" sz="1100">
                          <a:effectLst/>
                        </a:rPr>
                        <a:t>Recall</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0,60</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38162953"/>
                  </a:ext>
                </a:extLst>
              </a:tr>
              <a:tr h="0">
                <a:tc>
                  <a:txBody>
                    <a:bodyPr/>
                    <a:lstStyle/>
                    <a:p>
                      <a:pPr algn="ctr">
                        <a:lnSpc>
                          <a:spcPct val="107000"/>
                        </a:lnSpc>
                        <a:spcAft>
                          <a:spcPts val="800"/>
                        </a:spcAft>
                      </a:pPr>
                      <a:r>
                        <a:rPr lang="en-US" sz="1100">
                          <a:effectLst/>
                        </a:rPr>
                        <a:t>F1 Score</a:t>
                      </a:r>
                      <a:endParaRPr lang="en-GB" sz="11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r">
                        <a:lnSpc>
                          <a:spcPct val="107000"/>
                        </a:lnSpc>
                        <a:spcAft>
                          <a:spcPts val="800"/>
                        </a:spcAft>
                      </a:pPr>
                      <a:r>
                        <a:rPr lang="en-US" sz="1100" dirty="0">
                          <a:effectLst/>
                        </a:rPr>
                        <a:t>0,48</a:t>
                      </a:r>
                      <a:endParaRPr lang="en-GB" sz="11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72047650"/>
                  </a:ext>
                </a:extLst>
              </a:tr>
            </a:tbl>
          </a:graphicData>
        </a:graphic>
      </p:graphicFrame>
    </p:spTree>
    <p:extLst>
      <p:ext uri="{BB962C8B-B14F-4D97-AF65-F5344CB8AC3E}">
        <p14:creationId xmlns:p14="http://schemas.microsoft.com/office/powerpoint/2010/main" val="305741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Tune the model to predict items from Candidate Items list to increase Precision and F1 Score</a:t>
            </a:r>
            <a:br>
              <a:rPr lang="en-US" sz="1800" dirty="0"/>
            </a:br>
            <a:br>
              <a:rPr lang="en-US" sz="1800" dirty="0"/>
            </a:br>
            <a:r>
              <a:rPr lang="en-US" sz="1800" dirty="0"/>
              <a:t>Business Evaluation: Click-Through Rate, Adoption &amp; Conversion with data after the deployment of the model</a:t>
            </a:r>
            <a:br>
              <a:rPr lang="en-US" sz="1800" dirty="0"/>
            </a:br>
            <a:br>
              <a:rPr lang="en-US" sz="1800" dirty="0"/>
            </a:br>
            <a:r>
              <a:rPr lang="en-US" sz="1800" dirty="0"/>
              <a:t>Create LSTM model to compare with MLP</a:t>
            </a:r>
            <a:br>
              <a:rPr lang="en-US" sz="1800" dirty="0"/>
            </a:br>
            <a:r>
              <a:rPr lang="en-US" sz="1800" dirty="0"/>
              <a:t>	Truncate or PAD sequences to 6 items length</a:t>
            </a:r>
            <a:br>
              <a:rPr lang="en-US" sz="1800" dirty="0"/>
            </a:br>
            <a:r>
              <a:rPr lang="en-US" sz="1800" dirty="0"/>
              <a:t>	Keep the interactions closer to the buy</a:t>
            </a:r>
            <a:br>
              <a:rPr lang="en-US" sz="1800" dirty="0"/>
            </a:br>
            <a:r>
              <a:rPr lang="en-US" sz="1800" dirty="0"/>
              <a:t>	</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Future Work</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145532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D9548A4F-CFE7-1061-94B5-238AAF73FFB8}"/>
              </a:ext>
            </a:extLst>
          </p:cNvPr>
          <p:cNvPicPr>
            <a:picLocks noChangeAspect="1"/>
          </p:cNvPicPr>
          <p:nvPr/>
        </p:nvPicPr>
        <p:blipFill rotWithShape="1">
          <a:blip r:embed="rId2"/>
          <a:srcRect t="11833" b="13167"/>
          <a:stretch/>
        </p:blipFill>
        <p:spPr>
          <a:xfrm>
            <a:off x="1" y="10"/>
            <a:ext cx="12191999" cy="6857990"/>
          </a:xfrm>
          <a:prstGeom prst="rect">
            <a:avLst/>
          </a:prstGeom>
        </p:spPr>
      </p:pic>
      <p:sp>
        <p:nvSpPr>
          <p:cNvPr id="14" name="Rectangle 13">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DB64D7B-4FF6-253E-5BAD-D43030CA14D8}"/>
              </a:ext>
            </a:extLst>
          </p:cNvPr>
          <p:cNvSpPr txBox="1"/>
          <p:nvPr/>
        </p:nvSpPr>
        <p:spPr>
          <a:xfrm>
            <a:off x="758952" y="1143000"/>
            <a:ext cx="4572000" cy="29847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i="1" spc="100" dirty="0">
                <a:solidFill>
                  <a:srgbClr val="FFFFFF"/>
                </a:solidFill>
                <a:latin typeface="+mj-lt"/>
                <a:ea typeface="+mj-ea"/>
                <a:cs typeface="+mj-cs"/>
              </a:rPr>
              <a:t>Thank you</a:t>
            </a:r>
          </a:p>
        </p:txBody>
      </p:sp>
      <p:cxnSp>
        <p:nvCxnSpPr>
          <p:cNvPr id="16" name="Straight Connector 15">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234953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Use Spark and RDDs to group the data into sessions</a:t>
            </a:r>
            <a:br>
              <a:rPr lang="en-US" sz="1800" dirty="0"/>
            </a:br>
            <a:br>
              <a:rPr lang="en-US" sz="1800" dirty="0"/>
            </a:br>
            <a:r>
              <a:rPr lang="en-US" sz="1800" dirty="0"/>
              <a:t>Merge train data and data bought in the end of the session using session ID as key</a:t>
            </a:r>
            <a:br>
              <a:rPr lang="en-US" sz="1800" dirty="0"/>
            </a:br>
            <a:br>
              <a:rPr lang="en-US" sz="1800" dirty="0"/>
            </a:br>
            <a:r>
              <a:rPr lang="en-US" sz="1800" dirty="0"/>
              <a:t>Sort the items in chronological order and group by the session id</a:t>
            </a:r>
            <a:br>
              <a:rPr lang="en-US" sz="1800" dirty="0"/>
            </a:br>
            <a:br>
              <a:rPr lang="en-US" sz="1800" dirty="0"/>
            </a:br>
            <a:r>
              <a:rPr lang="en-US" sz="1800" dirty="0"/>
              <a:t>Write the data in a CSV file for later user</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Create user sessions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6929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Use Spark data frames to create a matrix to keep the item features.</a:t>
            </a:r>
            <a:br>
              <a:rPr lang="en-US" sz="1800" dirty="0"/>
            </a:br>
            <a:br>
              <a:rPr lang="en-US" sz="1800" dirty="0"/>
            </a:br>
            <a:r>
              <a:rPr lang="en-US" sz="1800" dirty="0"/>
              <a:t>Index is the item ID</a:t>
            </a:r>
            <a:br>
              <a:rPr lang="en-US" sz="1800" dirty="0"/>
            </a:br>
            <a:br>
              <a:rPr lang="en-US" sz="1800" dirty="0"/>
            </a:br>
            <a:r>
              <a:rPr lang="en-US" sz="1800" dirty="0"/>
              <a:t>Columns are the item features</a:t>
            </a:r>
            <a:br>
              <a:rPr lang="en-US" sz="1800" dirty="0"/>
            </a:br>
            <a:br>
              <a:rPr lang="en-US" sz="1800" dirty="0"/>
            </a:br>
            <a:r>
              <a:rPr lang="en-US" sz="1800" dirty="0"/>
              <a:t>Values are the features values</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Create features matrix</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6023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r>
              <a:rPr lang="en-US" sz="1800" dirty="0"/>
              <a:t>Simple modifications of data is faster due to parallelization of processes</a:t>
            </a:r>
            <a:br>
              <a:rPr lang="en-US" sz="1800" dirty="0"/>
            </a:br>
            <a:br>
              <a:rPr lang="en-US" sz="1800" dirty="0"/>
            </a:br>
            <a:r>
              <a:rPr lang="en-US" sz="1800" dirty="0"/>
              <a:t>With Spark, the preprocessing can be applied to bigger volume of data and be deployed to computer clusters</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Why Spark ?</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1587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2865120" y="2840853"/>
            <a:ext cx="7604760" cy="2640466"/>
          </a:xfrm>
        </p:spPr>
        <p:txBody>
          <a:bodyPr vert="horz" lIns="91440" tIns="45720" rIns="91440" bIns="45720" rtlCol="0" anchor="t">
            <a:normAutofit/>
          </a:bodyPr>
          <a:lstStyle/>
          <a:p>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Challenges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36481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7538030" y="2840852"/>
            <a:ext cx="2931849" cy="3761855"/>
          </a:xfrm>
        </p:spPr>
        <p:txBody>
          <a:bodyPr vert="horz" lIns="91440" tIns="45720" rIns="91440" bIns="45720" rtlCol="0" anchor="t">
            <a:normAutofit/>
          </a:bodyPr>
          <a:lstStyle/>
          <a:p>
            <a:r>
              <a:rPr lang="en-US" sz="1800" dirty="0"/>
              <a:t>Of all the items:</a:t>
            </a:r>
            <a:br>
              <a:rPr lang="en-US" sz="1800" dirty="0"/>
            </a:br>
            <a:br>
              <a:rPr lang="en-US" sz="1800" dirty="0"/>
            </a:br>
            <a:r>
              <a:rPr lang="en-US" sz="1800" dirty="0"/>
              <a:t>Users interacted with 99%</a:t>
            </a:r>
            <a:br>
              <a:rPr lang="en-US" sz="1800" dirty="0"/>
            </a:br>
            <a:br>
              <a:rPr lang="en-US" sz="1800" dirty="0"/>
            </a:br>
            <a:r>
              <a:rPr lang="en-US" sz="1800" dirty="0"/>
              <a:t>Users have bought 80%</a:t>
            </a:r>
            <a:br>
              <a:rPr lang="en-US" sz="1800" dirty="0"/>
            </a:br>
            <a:br>
              <a:rPr lang="en-US" sz="1800" dirty="0"/>
            </a:br>
            <a:r>
              <a:rPr lang="en-US" sz="1800" dirty="0"/>
              <a:t>Candidate items are 21%</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Not all data are used</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EAACC334-8578-80B4-214D-64FA285F1E79}"/>
              </a:ext>
            </a:extLst>
          </p:cNvPr>
          <p:cNvPicPr>
            <a:picLocks noChangeAspect="1"/>
          </p:cNvPicPr>
          <p:nvPr/>
        </p:nvPicPr>
        <p:blipFill>
          <a:blip r:embed="rId2"/>
          <a:stretch>
            <a:fillRect/>
          </a:stretch>
        </p:blipFill>
        <p:spPr>
          <a:xfrm>
            <a:off x="187779" y="2840853"/>
            <a:ext cx="6591300" cy="3829050"/>
          </a:xfrm>
          <a:prstGeom prst="rect">
            <a:avLst/>
          </a:prstGeom>
        </p:spPr>
      </p:pic>
    </p:spTree>
    <p:extLst>
      <p:ext uri="{BB962C8B-B14F-4D97-AF65-F5344CB8AC3E}">
        <p14:creationId xmlns:p14="http://schemas.microsoft.com/office/powerpoint/2010/main" val="61378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6419462" y="2840852"/>
            <a:ext cx="4050418" cy="3761855"/>
          </a:xfrm>
        </p:spPr>
        <p:txBody>
          <a:bodyPr vert="horz" lIns="91440" tIns="45720" rIns="91440" bIns="45720" rtlCol="0" anchor="t">
            <a:normAutofit/>
          </a:bodyPr>
          <a:lstStyle/>
          <a:p>
            <a:r>
              <a:rPr lang="en-US" sz="1800" dirty="0"/>
              <a:t>Of all the sessions:</a:t>
            </a:r>
            <a:br>
              <a:rPr lang="en-US" sz="1800" dirty="0"/>
            </a:br>
            <a:br>
              <a:rPr lang="en-US" sz="1800" dirty="0"/>
            </a:br>
            <a:r>
              <a:rPr lang="en-US" sz="1800" dirty="0"/>
              <a:t>31% have one interaction</a:t>
            </a:r>
            <a:br>
              <a:rPr lang="en-US" sz="1800" dirty="0"/>
            </a:br>
            <a:br>
              <a:rPr lang="en-US" sz="1800" dirty="0"/>
            </a:br>
            <a:r>
              <a:rPr lang="en-US" sz="1800" dirty="0"/>
              <a:t>89% have maximum ten interactions</a:t>
            </a:r>
            <a:br>
              <a:rPr lang="en-US" sz="1800" dirty="0"/>
            </a:br>
            <a:br>
              <a:rPr lang="en-US" sz="1800" dirty="0"/>
            </a:br>
            <a:r>
              <a:rPr lang="en-US" sz="1800" dirty="0"/>
              <a:t>11% range from 11 to 100 interactions</a:t>
            </a:r>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Many sessions are small</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EAACC334-8578-80B4-214D-64FA285F1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0729" y="2840853"/>
            <a:ext cx="5105400" cy="3829050"/>
          </a:xfrm>
          <a:prstGeom prst="rect">
            <a:avLst/>
          </a:prstGeom>
        </p:spPr>
      </p:pic>
    </p:spTree>
    <p:extLst>
      <p:ext uri="{BB962C8B-B14F-4D97-AF65-F5344CB8AC3E}">
        <p14:creationId xmlns:p14="http://schemas.microsoft.com/office/powerpoint/2010/main" val="41664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987CD-FD86-6C84-06F1-700FD78FA113}"/>
              </a:ext>
            </a:extLst>
          </p:cNvPr>
          <p:cNvSpPr>
            <a:spLocks noGrp="1"/>
          </p:cNvSpPr>
          <p:nvPr>
            <p:ph type="title"/>
          </p:nvPr>
        </p:nvSpPr>
        <p:spPr>
          <a:xfrm>
            <a:off x="6036129" y="2840852"/>
            <a:ext cx="5747881" cy="3761855"/>
          </a:xfrm>
        </p:spPr>
        <p:txBody>
          <a:bodyPr vert="horz" lIns="91440" tIns="45720" rIns="91440" bIns="45720" rtlCol="0" anchor="t">
            <a:normAutofit/>
          </a:bodyPr>
          <a:lstStyle/>
          <a:p>
            <a:r>
              <a:rPr lang="en-US" sz="1800" dirty="0"/>
              <a:t>Of all the features:</a:t>
            </a:r>
            <a:br>
              <a:rPr lang="en-US" sz="1800" dirty="0"/>
            </a:br>
            <a:br>
              <a:rPr lang="en-US" sz="1800" dirty="0"/>
            </a:br>
            <a:r>
              <a:rPr lang="en-US" sz="1800" dirty="0"/>
              <a:t>More than 50% of features miss more than 50% of data</a:t>
            </a:r>
            <a:br>
              <a:rPr lang="en-US" sz="1800" dirty="0"/>
            </a:br>
            <a:br>
              <a:rPr lang="en-US" sz="1800" dirty="0"/>
            </a:br>
            <a:endParaRPr lang="en-US" sz="1800" dirty="0"/>
          </a:p>
        </p:txBody>
      </p:sp>
      <p:sp>
        <p:nvSpPr>
          <p:cNvPr id="3" name="Text Placeholder 2">
            <a:extLst>
              <a:ext uri="{FF2B5EF4-FFF2-40B4-BE49-F238E27FC236}">
                <a16:creationId xmlns:a16="http://schemas.microsoft.com/office/drawing/2014/main" id="{B85291A7-80E8-AC65-B67B-B39574CE0B19}"/>
              </a:ext>
            </a:extLst>
          </p:cNvPr>
          <p:cNvSpPr>
            <a:spLocks noGrp="1"/>
          </p:cNvSpPr>
          <p:nvPr>
            <p:ph type="body" idx="1"/>
          </p:nvPr>
        </p:nvSpPr>
        <p:spPr>
          <a:xfrm>
            <a:off x="2865118" y="1142999"/>
            <a:ext cx="7604761" cy="1054383"/>
          </a:xfrm>
        </p:spPr>
        <p:txBody>
          <a:bodyPr vert="horz" lIns="91440" tIns="45720" rIns="91440" bIns="45720" rtlCol="0" anchor="b">
            <a:normAutofit/>
          </a:bodyPr>
          <a:lstStyle/>
          <a:p>
            <a:pPr>
              <a:lnSpc>
                <a:spcPct val="100000"/>
              </a:lnSpc>
            </a:pPr>
            <a:r>
              <a:rPr lang="en-US" sz="2200" dirty="0"/>
              <a:t>Features have many missing values</a:t>
            </a:r>
          </a:p>
        </p:txBody>
      </p:sp>
      <p:cxnSp>
        <p:nvCxnSpPr>
          <p:cNvPr id="14" name="Straight Connector 13">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65120" y="2519131"/>
            <a:ext cx="932688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4">
            <a:extLst>
              <a:ext uri="{FF2B5EF4-FFF2-40B4-BE49-F238E27FC236}">
                <a16:creationId xmlns:a16="http://schemas.microsoft.com/office/drawing/2014/main" id="{EAACC334-8578-80B4-214D-64FA285F1E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0729" y="2840853"/>
            <a:ext cx="5105400" cy="3829050"/>
          </a:xfrm>
          <a:prstGeom prst="rect">
            <a:avLst/>
          </a:prstGeom>
        </p:spPr>
      </p:pic>
    </p:spTree>
    <p:extLst>
      <p:ext uri="{BB962C8B-B14F-4D97-AF65-F5344CB8AC3E}">
        <p14:creationId xmlns:p14="http://schemas.microsoft.com/office/powerpoint/2010/main" val="1092073205"/>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208</TotalTime>
  <Words>757</Words>
  <Application>Microsoft Office PowerPoint</Application>
  <PresentationFormat>Widescreen</PresentationFormat>
  <Paragraphs>98</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Sitka Banner</vt:lpstr>
      <vt:lpstr>Times New Roman</vt:lpstr>
      <vt:lpstr>HeadlinesVTI</vt:lpstr>
      <vt:lpstr>CAPSTONE PROJECT SESSION BASED RECOMMENDER SYSTEMS</vt:lpstr>
      <vt:lpstr>Provided as part of RecSys 2022 Challenge  Sessions of users while browsing for items online  Items bought at the end of the session  Goal is to predict the bought item and provide recommendations </vt:lpstr>
      <vt:lpstr>Use Spark and RDDs to group the data into sessions  Merge train data and data bought in the end of the session using session ID as key  Sort the items in chronological order and group by the session id  Write the data in a CSV file for later user</vt:lpstr>
      <vt:lpstr>Use Spark data frames to create a matrix to keep the item features.  Index is the item ID  Columns are the item features  Values are the features values</vt:lpstr>
      <vt:lpstr>Simple modifications of data is faster due to parallelization of processes  With Spark, the preprocessing can be applied to bigger volume of data and be deployed to computer clusters</vt:lpstr>
      <vt:lpstr>PowerPoint Presentation</vt:lpstr>
      <vt:lpstr>Of all the items:  Users interacted with 99%  Users have bought 80%  Candidate items are 21%</vt:lpstr>
      <vt:lpstr>Of all the sessions:  31% have one interaction  89% have maximum ten interactions  11% range from 11 to 100 interactions</vt:lpstr>
      <vt:lpstr>Of all the features:  More than 50% of features miss more than 50% of data  </vt:lpstr>
      <vt:lpstr>Of all the items:  Have on average 20 features  33 is the maximum  2 is the minimum  Most items have 12 to 28 features  </vt:lpstr>
      <vt:lpstr>PowerPoint Presentation</vt:lpstr>
      <vt:lpstr>PowerPoint Presentation</vt:lpstr>
      <vt:lpstr>PowerPoint Presentation</vt:lpstr>
      <vt:lpstr>Group items with exactly same features  Create teams of same items but different feature values</vt:lpstr>
      <vt:lpstr>Drop features with more than 70% missing values  Count the number of dropped features per item in a new feature  The features have high cardinality  Use Frequency Encoding for the categorical data</vt:lpstr>
      <vt:lpstr>Vote from each item group a representative  The item with most sales from each group is the representative  Replace the target items with the relative representative from each group</vt:lpstr>
      <vt:lpstr>PowerPoint Presentation</vt:lpstr>
      <vt:lpstr>PowerPoint Presentation</vt:lpstr>
      <vt:lpstr>MLP classifier predicting the item at the end of the session</vt:lpstr>
      <vt:lpstr>Loss: Sparse Categorical Cross-entropy  Optimizer: Adam  Metrics: Sparse Categorical Accuracy, Sparse Categorical Accuracy at 10  Why? Want to measure if the item with most probability is the target item Want to check the model for several recommended items (10)</vt:lpstr>
      <vt:lpstr>Model trained in batches of 128  For 1.000 epochs (converged after 532)  Monitoring the loss – If it does not reduce for 10 epochs, the training stops  Test size = 20%  Validation size = 20%</vt:lpstr>
      <vt:lpstr>PowerPoint Presentation</vt:lpstr>
      <vt:lpstr>Tune the model to predict items from Candidate Items list to increase Precision and F1 Score  Business Evaluation: Click-Through Rate, Adoption &amp; Conversion with data after the deployment of the model  Create LSTM model to compare with MLP  Truncate or PAD sequences to 6 items length  Keep the interactions closer to the buy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SESSION BASED RECOMMENDER SYSTEMS</dc:title>
  <dc:creator>Michael Koinakis</dc:creator>
  <cp:lastModifiedBy>Michael Koinakis</cp:lastModifiedBy>
  <cp:revision>1</cp:revision>
  <dcterms:created xsi:type="dcterms:W3CDTF">2022-07-24T18:15:28Z</dcterms:created>
  <dcterms:modified xsi:type="dcterms:W3CDTF">2022-07-26T18:57:24Z</dcterms:modified>
</cp:coreProperties>
</file>